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92" r:id="rId3"/>
    <p:sldId id="648" r:id="rId4"/>
    <p:sldId id="711" r:id="rId5"/>
    <p:sldId id="716" r:id="rId6"/>
    <p:sldId id="704" r:id="rId7"/>
    <p:sldId id="718" r:id="rId8"/>
    <p:sldId id="717" r:id="rId9"/>
    <p:sldId id="719" r:id="rId10"/>
    <p:sldId id="712" r:id="rId11"/>
    <p:sldId id="715" r:id="rId12"/>
    <p:sldId id="714" r:id="rId13"/>
    <p:sldId id="720" r:id="rId14"/>
    <p:sldId id="703" r:id="rId15"/>
    <p:sldId id="722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33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8" d="100"/>
          <a:sy n="158" d="100"/>
        </p:scale>
        <p:origin x="-218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C22DD-C13A-441B-A7B0-6DF3E3B08585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D31B1-3FA0-4B24-9929-C409807DAA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4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758BA-22B7-4FF1-A548-D8C375A75678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A9C98-CB3D-4506-83D6-EA1648D11C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527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EE58B-18DD-41AC-84B0-08FD4A7838ED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B2E0F-EB4E-431C-8FD9-B78E1B669C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963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34ADD-46B0-457F-9796-130CBAFA80F3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636B1-0912-4F9A-8FCC-3714E9EAC1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531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9087F-EBE9-45D3-937B-1C0C30E1A461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594D4-43E1-4BF6-AC02-EEC8110A41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559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D86D1-8E7A-40C2-9A44-A43D30FD3F28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47D5C-5A15-46CA-BB51-BCD90C4B85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404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B915E-7093-4732-B577-5017A3734905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D841B-9BEB-4F08-BF9A-3AFF64B691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893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E673C-C7FE-4160-8878-7F20717B4992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6AA4C-CEF3-4800-A0C3-F39EBC98B9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716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D1159-BD6D-4C54-A3D6-30F70F730F37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C773A-7C56-4985-9407-FFD999464E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55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D2D05-94F1-4492-B1E6-AC46EB557074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B7A84-AC87-4C22-A61D-243C23A3A8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219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4A8BE-BA6F-42DE-B385-CF887A49C417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2B7D0-1AB8-40D4-911F-D1C304228F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528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322EF2-9838-4213-8DA2-8229D986EBE1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480362-B9A5-48EA-AC5C-807F10E3EE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09_kremlin-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r="5078" b="930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9388" y="333375"/>
            <a:ext cx="626427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ПРАВОСЛАВНАЯ</a:t>
            </a:r>
            <a:b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</a:b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КУЛЬТУРА РОССИИ</a:t>
            </a:r>
            <a:endParaRPr lang="ru-RU" altLang="ru-RU" sz="4400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1026" name="Picture 2" descr="D:\ppt\2015-08-10 церковно-гос праздники\jpg\vasn-bapt-ru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03375"/>
            <a:ext cx="39751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79512" y="1916832"/>
            <a:ext cx="51685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ЗАКЛЮЧЕНИЕ</a:t>
            </a:r>
            <a:endParaRPr lang="ru-RU" altLang="ru-RU" sz="4400" b="1" dirty="0">
              <a:solidFill>
                <a:srgbClr val="C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7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594928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Святитель и исповедник Тихон, 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Патриарх Московский и всея России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24" y="404730"/>
            <a:ext cx="4200416" cy="5544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452" y="404730"/>
            <a:ext cx="4301806" cy="55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71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6400091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Священник благословляет бойцов перед битвой на Курской дуге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08503" cy="640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150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6093296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Митрополит Алексий (Симанский) и священнослужители,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награжденные медалью «За оборону Ленинграда». 1944 г. 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04665"/>
            <a:ext cx="8614775" cy="568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01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6372036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Патриарх Московский и всея Руси Алексий </a:t>
            </a:r>
            <a:r>
              <a:rPr lang="en-US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6631"/>
            <a:ext cx="6192689" cy="6192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762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0" y="6444044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Возрожденный Храм Христа Спасителя 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4"/>
          <a:stretch/>
        </p:blipFill>
        <p:spPr bwMode="auto">
          <a:xfrm>
            <a:off x="0" y="0"/>
            <a:ext cx="9144000" cy="6471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751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"/>
          <a:stretch/>
        </p:blipFill>
        <p:spPr bwMode="auto">
          <a:xfrm>
            <a:off x="0" y="0"/>
            <a:ext cx="9144000" cy="645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0" y="6444044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Пасхальная служба в Храме Христа Спасителя 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14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1520" y="690949"/>
            <a:ext cx="5112568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altLang="ru-RU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31.</a:t>
            </a:r>
            <a:r>
              <a:rPr lang="ru-RU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КУЛЬТУРНО-ИСТОРИЧЕСКИЕ СУДЬБЫ </a:t>
            </a:r>
            <a:br>
              <a:rPr lang="ru-RU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РОССИИ</a:t>
            </a:r>
            <a:endParaRPr lang="en-US" altLang="ru-RU" sz="4000" b="1" cap="all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2" descr="D:\ppt\2015-08-10 церковно-гос праздники\jpg\vasn-bapt-ru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03375"/>
            <a:ext cx="39751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4132011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20688"/>
            <a:ext cx="4146015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275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188640"/>
            <a:ext cx="842493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русского просвещения начинается </a:t>
            </a:r>
            <a:br>
              <a:rPr lang="ru-RU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Крещения Руси. Языческое время </a:t>
            </a:r>
            <a:r>
              <a:rPr lang="ru-RU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остается за порогом русской истории</a:t>
            </a: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Это не </a:t>
            </a:r>
            <a:r>
              <a:rPr lang="ru-RU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значит, что </a:t>
            </a: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было языческого прошлого</a:t>
            </a: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Оно </a:t>
            </a:r>
            <a:r>
              <a:rPr lang="ru-RU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было</a:t>
            </a: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 побледневшие, но не стершиеся до </a:t>
            </a:r>
            <a:r>
              <a:rPr lang="ru-RU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конца </a:t>
            </a: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следы его надолго сохраняются и в </a:t>
            </a:r>
            <a:r>
              <a:rPr lang="ru-RU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памяти народа</a:t>
            </a: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 в </a:t>
            </a:r>
            <a:r>
              <a:rPr lang="ru-RU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народном складе</a:t>
            </a: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Но </a:t>
            </a:r>
            <a:r>
              <a:rPr lang="ru-RU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только </a:t>
            </a:r>
            <a:br>
              <a:rPr lang="ru-RU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крещением пробуждаются творческие силы народа</a:t>
            </a: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Принятие веры Христовой вводит </a:t>
            </a: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Русь в </a:t>
            </a:r>
            <a:r>
              <a:rPr lang="ru-RU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живую </a:t>
            </a: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связь и </a:t>
            </a:r>
            <a:r>
              <a:rPr lang="ru-RU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взаимодействие </a:t>
            </a:r>
            <a:br>
              <a:rPr lang="ru-RU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окружающим </a:t>
            </a:r>
            <a:r>
              <a:rPr lang="ru-RU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культурным </a:t>
            </a: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миром. Русь </a:t>
            </a:r>
            <a:r>
              <a:rPr lang="ru-RU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становится ученицей </a:t>
            </a: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наследницей древней Византии </a:t>
            </a: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получает </a:t>
            </a: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нее </a:t>
            </a:r>
            <a:r>
              <a:rPr lang="ru-RU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великое </a:t>
            </a:r>
            <a:br>
              <a:rPr lang="ru-RU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многоценное сокровище религиозной</a:t>
            </a: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православной культуры</a:t>
            </a: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7394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265861"/>
            <a:ext cx="842493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Первые русские учителя </a:t>
            </a: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пастыри </a:t>
            </a:r>
            <a:br>
              <a:rPr lang="ru-RU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учители Церкви, первые школы </a:t>
            </a: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храмы </a:t>
            </a:r>
            <a:br>
              <a:rPr lang="ru-RU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монастыри</a:t>
            </a: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 влиянием евангельского учения </a:t>
            </a:r>
            <a:r>
              <a:rPr lang="ru-RU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медленно </a:t>
            </a: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перерождается и складывается </a:t>
            </a:r>
            <a:r>
              <a:rPr lang="ru-RU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народный характер</a:t>
            </a: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 в русской душе слагается тот </a:t>
            </a:r>
            <a:r>
              <a:rPr lang="ru-RU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высокий </a:t>
            </a: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строгий нравственный идеал</a:t>
            </a: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который </a:t>
            </a: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 </a:t>
            </a:r>
            <a:r>
              <a:rPr lang="ru-RU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ярко </a:t>
            </a: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так </a:t>
            </a:r>
            <a:r>
              <a:rPr lang="ru-RU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четко раскрывается </a:t>
            </a: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столбцах первой русской летописи</a:t>
            </a: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 в </a:t>
            </a:r>
            <a:r>
              <a:rPr lang="ru-RU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наставлениях древнего русского князя Владимира Мономаха</a:t>
            </a: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47972" y="5157192"/>
            <a:ext cx="85725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buNone/>
            </a:pPr>
            <a:r>
              <a:rPr lang="ru-RU" sz="22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Протоиерей Георгий </a:t>
            </a:r>
            <a:r>
              <a:rPr lang="ru-RU" sz="22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Флоровский.</a:t>
            </a:r>
            <a:br>
              <a:rPr lang="ru-RU" sz="22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2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Русский путь»</a:t>
            </a:r>
            <a:endParaRPr lang="ru-RU" sz="22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65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6876256" y="5380348"/>
            <a:ext cx="252028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Святитель Петр, Митрополит Московский. Житийная икона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280" y="9000"/>
            <a:ext cx="5259345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413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6588224" y="5380348"/>
            <a:ext cx="252028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Святитель Алексий, Митрополит Московский. Житийная икона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980" y="-5482"/>
            <a:ext cx="5155236" cy="689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059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6804248" y="5373216"/>
            <a:ext cx="252028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Преподобный Сергий Радонежский. Житийная икона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0"/>
            <a:ext cx="4805100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687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23528" y="4149080"/>
            <a:ext cx="252028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Патриарх Московский и всея Руси </a:t>
            </a: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Ермоген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Икона. 1913 г.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986" name="Picture 2" descr="D:\Publish\ДНК\ДНК 11\contest\4_CD-ROM\Презентации\jpg\patr-ermoge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8387"/>
            <a:ext cx="3312368" cy="400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6632"/>
            <a:ext cx="4344483" cy="651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611560" y="5662989"/>
            <a:ext cx="381642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Патриарху </a:t>
            </a: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Ермогену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Александровском саду у стен Московского Кремля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08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7808</TotalTime>
  <Words>100</Words>
  <Application>Microsoft Office PowerPoint</Application>
  <PresentationFormat>Экран (4:3)</PresentationFormat>
  <Paragraphs>18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eugene</dc:creator>
  <cp:lastModifiedBy>Eugene</cp:lastModifiedBy>
  <cp:revision>330</cp:revision>
  <dcterms:created xsi:type="dcterms:W3CDTF">2015-08-04T12:08:47Z</dcterms:created>
  <dcterms:modified xsi:type="dcterms:W3CDTF">2018-05-08T07:11:32Z</dcterms:modified>
</cp:coreProperties>
</file>