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620" r:id="rId4"/>
    <p:sldId id="648" r:id="rId5"/>
    <p:sldId id="619" r:id="rId6"/>
    <p:sldId id="652" r:id="rId7"/>
    <p:sldId id="658" r:id="rId8"/>
    <p:sldId id="659" r:id="rId9"/>
    <p:sldId id="6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12" y="1916832"/>
            <a:ext cx="51685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МОНАСТЫРСКАЯ КУЛЬТУРА 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НА РУСИ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260648"/>
            <a:ext cx="561662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КИЕВО-ПЕЧЕРСКИЙ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МОНАСТЫРЬ — КОЛЫБЕЛЬ</a:t>
            </a:r>
          </a:p>
          <a:p>
            <a:pPr>
              <a:buNone/>
            </a:pP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МОНАСТЫРСКОЙ КУЛЬТУРЫ</a:t>
            </a:r>
            <a:endParaRPr lang="en-US" altLang="ru-RU" sz="40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286391" y="5301208"/>
            <a:ext cx="2038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Преподобные Антоний и Феодосий Печерские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 descr="D:\Publish\ДНК\ДНК 11\contest\4_CD-ROM\jpg\anthoni-theodos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00"/>
            <a:ext cx="609216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400091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Свято-Успенская Киево-Печерская Лавра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/>
          <a:stretch/>
        </p:blipFill>
        <p:spPr bwMode="auto">
          <a:xfrm>
            <a:off x="0" y="6950"/>
            <a:ext cx="9166894" cy="637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7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10927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Киево-Печерский патерик</a:t>
            </a: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не </a:t>
            </a:r>
            <a:r>
              <a:rPr lang="ru-RU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служил </a:t>
            </a: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идее </a:t>
            </a:r>
            <a:r>
              <a:rPr lang="ru-RU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единства Руси</a:t>
            </a: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и </a:t>
            </a:r>
            <a:r>
              <a:rPr lang="ru-RU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утверждал самобытность Руси</a:t>
            </a: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способствовал формированию </a:t>
            </a: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</a:t>
            </a:r>
            <a:r>
              <a:rPr lang="ru-RU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церковного идеала поведения</a:t>
            </a: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русских церковных обычаев, монашеского </a:t>
            </a: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этикета</a:t>
            </a: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50" y="5445224"/>
            <a:ext cx="8572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None/>
            </a:pP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С. Лихачев. «Литература Руси </a:t>
            </a:r>
            <a:b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XI–XIII веков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876256" y="4437112"/>
            <a:ext cx="2195736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Собор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Киево-Печерских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святых. Икона. XIX в.</a:t>
            </a:r>
          </a:p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Третьяковская галерея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9" name="Picture 3" descr="D:\Publish\ДНК\ДНК 11\contest\4_CD-ROM\jpg\Sobor_Pechersky_Svyatik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25" y="9000"/>
            <a:ext cx="448875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4" y="-27384"/>
            <a:ext cx="78247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23731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Усыпальница преподобного Антония.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Свято-Успенская Киево-Печерская Лавра</a:t>
            </a:r>
            <a:endParaRPr 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624"/>
            <a:ext cx="9193409" cy="615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23731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Усыпальница преподобного Феодосия.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Свято-Успенская Киево-Печерская Лавра</a:t>
            </a:r>
            <a:endParaRPr 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558924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Свято-Успенская Киево-Печерская Лавра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98"/>
          <a:stretch/>
        </p:blipFill>
        <p:spPr bwMode="auto">
          <a:xfrm>
            <a:off x="0" y="692696"/>
            <a:ext cx="9157912" cy="481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79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289</cp:revision>
  <dcterms:created xsi:type="dcterms:W3CDTF">2015-08-04T12:08:47Z</dcterms:created>
  <dcterms:modified xsi:type="dcterms:W3CDTF">2018-05-08T07:15:47Z</dcterms:modified>
</cp:coreProperties>
</file>