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2" r:id="rId3"/>
    <p:sldId id="620" r:id="rId4"/>
    <p:sldId id="619" r:id="rId5"/>
    <p:sldId id="652" r:id="rId6"/>
    <p:sldId id="653" r:id="rId7"/>
    <p:sldId id="654" r:id="rId8"/>
    <p:sldId id="655" r:id="rId9"/>
    <p:sldId id="656" r:id="rId10"/>
    <p:sldId id="648" r:id="rId11"/>
    <p:sldId id="657" r:id="rId12"/>
    <p:sldId id="65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C22DD-C13A-441B-A7B0-6DF3E3B08585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D31B1-3FA0-4B24-9929-C409807DA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758BA-22B7-4FF1-A548-D8C375A75678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9C98-CB3D-4506-83D6-EA1648D11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2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E58B-18DD-41AC-84B0-08FD4A7838ED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B2E0F-EB4E-431C-8FD9-B78E1B669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6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4ADD-46B0-457F-9796-130CBAFA80F3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36B1-0912-4F9A-8FCC-3714E9EAC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3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087F-EBE9-45D3-937B-1C0C30E1A461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94D4-43E1-4BF6-AC02-EEC8110A4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5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86D1-8E7A-40C2-9A44-A43D30FD3F28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7D5C-5A15-46CA-BB51-BCD90C4B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0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915E-7093-4732-B577-5017A3734905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D841B-9BEB-4F08-BF9A-3AFF64B69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9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673C-C7FE-4160-8878-7F20717B4992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AA4C-CEF3-4800-A0C3-F39EBC98B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1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1159-BD6D-4C54-A3D6-30F70F730F37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773A-7C56-4985-9407-FFD999464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D2D05-94F1-4492-B1E6-AC46EB557074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7A84-AC87-4C22-A61D-243C23A3A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1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A8BE-BA6F-42DE-B385-CF887A49C417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B7D0-1AB8-40D4-911F-D1C304228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2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322EF2-9838-4213-8DA2-8229D986EBE1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80362-B9A5-48EA-AC5C-807F10E3E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9_kremlin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 r="5078" b="93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333375"/>
            <a:ext cx="62642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ПРАВОСЛАВНАЯ</a:t>
            </a:r>
            <a:b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КУЛЬТУРА РОССИИ</a:t>
            </a:r>
            <a:endParaRPr lang="ru-RU" altLang="ru-RU" sz="44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6" name="Picture 2" descr="D:\ppt\2015-08-10 церковно-гос праздники\jpg\vasn-bapt-r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03375"/>
            <a:ext cx="39751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7558" y="3429000"/>
            <a:ext cx="516853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РУССКАЯ СВЯТОСТЬ И ДУХОВНОСТЬ</a:t>
            </a:r>
            <a:endParaRPr lang="ru-RU" altLang="ru-RU" sz="4400" b="1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" r="11235"/>
          <a:stretch/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6400091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Могила А. С. Пушкина в Свято-Успенском </a:t>
            </a:r>
            <a:r>
              <a:rPr 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Святогорском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монастыре</a:t>
            </a:r>
            <a:endParaRPr 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5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50" y="9000"/>
            <a:ext cx="4839300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87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607447" y="0"/>
            <a:ext cx="59291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49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536" y="764704"/>
            <a:ext cx="5616624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</a:t>
            </a:r>
            <a: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НЕОБЫЧНЫЙ ПОЭТИЧЕСКИЙ ДИАЛОГ</a:t>
            </a:r>
            <a:endParaRPr lang="en-US" altLang="ru-RU" sz="4200" b="1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 descr="D:\ppt\2015-08-10 церковно-гос праздники\jpg\vasn-bapt-r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03375"/>
            <a:ext cx="39751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998359" y="5618623"/>
            <a:ext cx="203813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С. Пушкин. </a:t>
            </a:r>
          </a:p>
          <a:p>
            <a:pPr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Портрет работы О. Кипренского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87" y="9000"/>
            <a:ext cx="5887031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88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8776" y="332656"/>
            <a:ext cx="608644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33CC"/>
                </a:solidFill>
              </a:rPr>
              <a:t>Дар </a:t>
            </a:r>
            <a:r>
              <a:rPr lang="ru-RU" sz="3200" b="1" dirty="0" smtClean="0">
                <a:solidFill>
                  <a:srgbClr val="0033CC"/>
                </a:solidFill>
              </a:rPr>
              <a:t>напрасный</a:t>
            </a:r>
            <a:r>
              <a:rPr lang="ru-RU" sz="3200" b="1" dirty="0">
                <a:solidFill>
                  <a:srgbClr val="0033CC"/>
                </a:solidFill>
              </a:rPr>
              <a:t>, дар </a:t>
            </a:r>
            <a:r>
              <a:rPr lang="ru-RU" sz="3200" b="1" dirty="0" smtClean="0">
                <a:solidFill>
                  <a:srgbClr val="0033CC"/>
                </a:solidFill>
              </a:rPr>
              <a:t>случайный,</a:t>
            </a:r>
            <a:br>
              <a:rPr lang="ru-RU" sz="3200" b="1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33CC"/>
                </a:solidFill>
              </a:rPr>
              <a:t>Жизнь</a:t>
            </a:r>
            <a:r>
              <a:rPr lang="ru-RU" sz="3200" b="1" dirty="0">
                <a:solidFill>
                  <a:srgbClr val="0033CC"/>
                </a:solidFill>
              </a:rPr>
              <a:t>, </a:t>
            </a:r>
            <a:r>
              <a:rPr lang="ru-RU" sz="3200" b="1" dirty="0" smtClean="0">
                <a:solidFill>
                  <a:srgbClr val="0033CC"/>
                </a:solidFill>
              </a:rPr>
              <a:t>зачем </a:t>
            </a:r>
            <a:r>
              <a:rPr lang="ru-RU" sz="3200" b="1" dirty="0">
                <a:solidFill>
                  <a:srgbClr val="0033CC"/>
                </a:solidFill>
              </a:rPr>
              <a:t>ты мне </a:t>
            </a:r>
            <a:r>
              <a:rPr lang="ru-RU" sz="3200" b="1" dirty="0" smtClean="0">
                <a:solidFill>
                  <a:srgbClr val="0033CC"/>
                </a:solidFill>
              </a:rPr>
              <a:t>дана?</a:t>
            </a:r>
            <a:br>
              <a:rPr lang="ru-RU" sz="3200" b="1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33CC"/>
                </a:solidFill>
              </a:rPr>
              <a:t>Иль </a:t>
            </a:r>
            <a:r>
              <a:rPr lang="ru-RU" sz="3200" b="1" dirty="0">
                <a:solidFill>
                  <a:srgbClr val="0033CC"/>
                </a:solidFill>
              </a:rPr>
              <a:t>зачем </a:t>
            </a:r>
            <a:r>
              <a:rPr lang="ru-RU" sz="3200" b="1" dirty="0" err="1">
                <a:solidFill>
                  <a:srgbClr val="0033CC"/>
                </a:solidFill>
              </a:rPr>
              <a:t>судьбою</a:t>
            </a:r>
            <a:r>
              <a:rPr lang="ru-RU" sz="3200" b="1" dirty="0">
                <a:solidFill>
                  <a:srgbClr val="0033CC"/>
                </a:solidFill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</a:rPr>
              <a:t>тайной</a:t>
            </a:r>
            <a:br>
              <a:rPr lang="ru-RU" sz="3200" b="1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33CC"/>
                </a:solidFill>
              </a:rPr>
              <a:t>Ты </a:t>
            </a:r>
            <a:r>
              <a:rPr lang="ru-RU" sz="3200" b="1" dirty="0">
                <a:solidFill>
                  <a:srgbClr val="0033CC"/>
                </a:solidFill>
              </a:rPr>
              <a:t>на казнь </a:t>
            </a:r>
            <a:r>
              <a:rPr lang="ru-RU" sz="3200" b="1" dirty="0" smtClean="0">
                <a:solidFill>
                  <a:srgbClr val="0033CC"/>
                </a:solidFill>
              </a:rPr>
              <a:t>осуждена</a:t>
            </a:r>
            <a:r>
              <a:rPr lang="ru-RU" sz="3200" b="1" dirty="0">
                <a:solidFill>
                  <a:srgbClr val="0033CC"/>
                </a:solidFill>
              </a:rPr>
              <a:t>?</a:t>
            </a:r>
          </a:p>
          <a:p>
            <a:r>
              <a:rPr lang="ru-RU" sz="3200" b="1" dirty="0">
                <a:solidFill>
                  <a:srgbClr val="0033CC"/>
                </a:solidFill>
              </a:rPr>
              <a:t>Кто </a:t>
            </a:r>
            <a:r>
              <a:rPr lang="ru-RU" sz="3200" b="1" dirty="0" smtClean="0">
                <a:solidFill>
                  <a:srgbClr val="0033CC"/>
                </a:solidFill>
              </a:rPr>
              <a:t>меня враждебной властью</a:t>
            </a:r>
            <a:br>
              <a:rPr lang="ru-RU" sz="3200" b="1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33CC"/>
                </a:solidFill>
              </a:rPr>
              <a:t>Из ничтожества воззвал,</a:t>
            </a:r>
            <a:br>
              <a:rPr lang="ru-RU" sz="3200" b="1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33CC"/>
                </a:solidFill>
              </a:rPr>
              <a:t>Душу </a:t>
            </a:r>
            <a:r>
              <a:rPr lang="ru-RU" sz="3200" b="1" dirty="0">
                <a:solidFill>
                  <a:srgbClr val="0033CC"/>
                </a:solidFill>
              </a:rPr>
              <a:t>мне </a:t>
            </a:r>
            <a:r>
              <a:rPr lang="ru-RU" sz="3200" b="1" dirty="0" smtClean="0">
                <a:solidFill>
                  <a:srgbClr val="0033CC"/>
                </a:solidFill>
              </a:rPr>
              <a:t>наполнил страстью,</a:t>
            </a:r>
            <a:br>
              <a:rPr lang="ru-RU" sz="3200" b="1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33CC"/>
                </a:solidFill>
              </a:rPr>
              <a:t>Ум сомненьем взволновал</a:t>
            </a:r>
            <a:r>
              <a:rPr lang="ru-RU" sz="3200" b="1" dirty="0">
                <a:solidFill>
                  <a:srgbClr val="0033CC"/>
                </a:solidFill>
              </a:rPr>
              <a:t>?..</a:t>
            </a:r>
          </a:p>
          <a:p>
            <a:r>
              <a:rPr lang="ru-RU" sz="3200" b="1" dirty="0" smtClean="0">
                <a:solidFill>
                  <a:srgbClr val="0033CC"/>
                </a:solidFill>
              </a:rPr>
              <a:t>Цели </a:t>
            </a:r>
            <a:r>
              <a:rPr lang="ru-RU" sz="3200" b="1" dirty="0">
                <a:solidFill>
                  <a:srgbClr val="0033CC"/>
                </a:solidFill>
              </a:rPr>
              <a:t>нет </a:t>
            </a:r>
            <a:r>
              <a:rPr lang="ru-RU" sz="3200" b="1" dirty="0" smtClean="0">
                <a:solidFill>
                  <a:srgbClr val="0033CC"/>
                </a:solidFill>
              </a:rPr>
              <a:t>передо мною:</a:t>
            </a:r>
            <a:br>
              <a:rPr lang="ru-RU" sz="3200" b="1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33CC"/>
                </a:solidFill>
              </a:rPr>
              <a:t>Сердце пусто</a:t>
            </a:r>
            <a:r>
              <a:rPr lang="ru-RU" sz="3200" b="1" dirty="0">
                <a:solidFill>
                  <a:srgbClr val="0033CC"/>
                </a:solidFill>
              </a:rPr>
              <a:t>, </a:t>
            </a:r>
            <a:r>
              <a:rPr lang="ru-RU" sz="3200" b="1" dirty="0" smtClean="0">
                <a:solidFill>
                  <a:srgbClr val="0033CC"/>
                </a:solidFill>
              </a:rPr>
              <a:t>празден ум,</a:t>
            </a:r>
            <a:br>
              <a:rPr lang="ru-RU" sz="3200" b="1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33CC"/>
                </a:solidFill>
              </a:rPr>
              <a:t>И томит меня </a:t>
            </a:r>
            <a:r>
              <a:rPr lang="ru-RU" sz="3200" b="1" dirty="0" err="1" smtClean="0">
                <a:solidFill>
                  <a:srgbClr val="0033CC"/>
                </a:solidFill>
              </a:rPr>
              <a:t>тоскою</a:t>
            </a:r>
            <a:r>
              <a:rPr lang="ru-RU" sz="3200" b="1" dirty="0" smtClean="0">
                <a:solidFill>
                  <a:srgbClr val="0033CC"/>
                </a:solidFill>
              </a:rPr>
              <a:t/>
            </a:r>
            <a:br>
              <a:rPr lang="ru-RU" sz="3200" b="1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33CC"/>
                </a:solidFill>
              </a:rPr>
              <a:t>Однозвучный жизни </a:t>
            </a:r>
            <a:r>
              <a:rPr lang="ru-RU" sz="3200" b="1" dirty="0">
                <a:solidFill>
                  <a:srgbClr val="0033CC"/>
                </a:solidFill>
              </a:rPr>
              <a:t>шум.</a:t>
            </a:r>
            <a:endParaRPr lang="ru-RU" sz="3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85750" y="6135687"/>
            <a:ext cx="8572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buNone/>
            </a:pP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С. Пушкин</a:t>
            </a:r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286391" y="5301208"/>
            <a:ext cx="18576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Митрополит Филарет (Дроздов)</a:t>
            </a:r>
            <a:b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1783–1867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0"/>
            <a:ext cx="5967900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32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8776" y="332656"/>
            <a:ext cx="6427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800000"/>
                </a:solidFill>
              </a:rPr>
              <a:t>Не </a:t>
            </a:r>
            <a:r>
              <a:rPr lang="ru-RU" sz="3200" b="1" dirty="0" smtClean="0">
                <a:solidFill>
                  <a:srgbClr val="800000"/>
                </a:solidFill>
              </a:rPr>
              <a:t>напрасно</a:t>
            </a:r>
            <a:r>
              <a:rPr lang="ru-RU" sz="3200" b="1" dirty="0">
                <a:solidFill>
                  <a:srgbClr val="800000"/>
                </a:solidFill>
              </a:rPr>
              <a:t>, не </a:t>
            </a:r>
            <a:r>
              <a:rPr lang="ru-RU" sz="3200" b="1" dirty="0" smtClean="0">
                <a:solidFill>
                  <a:srgbClr val="800000"/>
                </a:solidFill>
              </a:rPr>
              <a:t>случайно</a:t>
            </a:r>
            <a:endParaRPr lang="ru-RU" sz="3200" b="1" dirty="0">
              <a:solidFill>
                <a:srgbClr val="800000"/>
              </a:solidFill>
            </a:endParaRPr>
          </a:p>
          <a:p>
            <a:r>
              <a:rPr lang="ru-RU" sz="3200" b="1" dirty="0">
                <a:solidFill>
                  <a:srgbClr val="800000"/>
                </a:solidFill>
              </a:rPr>
              <a:t>Жизнь от </a:t>
            </a:r>
            <a:r>
              <a:rPr lang="ru-RU" sz="3200" b="1" dirty="0" smtClean="0">
                <a:solidFill>
                  <a:srgbClr val="800000"/>
                </a:solidFill>
              </a:rPr>
              <a:t>Бога </a:t>
            </a:r>
            <a:r>
              <a:rPr lang="ru-RU" sz="3200" b="1" dirty="0">
                <a:solidFill>
                  <a:srgbClr val="800000"/>
                </a:solidFill>
              </a:rPr>
              <a:t>мне </a:t>
            </a:r>
            <a:r>
              <a:rPr lang="ru-RU" sz="3200" b="1" dirty="0" smtClean="0">
                <a:solidFill>
                  <a:srgbClr val="800000"/>
                </a:solidFill>
              </a:rPr>
              <a:t>дана</a:t>
            </a:r>
            <a:r>
              <a:rPr lang="ru-RU" sz="3200" b="1" dirty="0">
                <a:solidFill>
                  <a:srgbClr val="800000"/>
                </a:solidFill>
              </a:rPr>
              <a:t>,</a:t>
            </a:r>
          </a:p>
          <a:p>
            <a:r>
              <a:rPr lang="ru-RU" sz="3200" b="1" dirty="0">
                <a:solidFill>
                  <a:srgbClr val="800000"/>
                </a:solidFill>
              </a:rPr>
              <a:t>Не без </a:t>
            </a:r>
            <a:r>
              <a:rPr lang="ru-RU" sz="3200" b="1" dirty="0" smtClean="0">
                <a:solidFill>
                  <a:srgbClr val="800000"/>
                </a:solidFill>
              </a:rPr>
              <a:t>воли Бога тайной</a:t>
            </a:r>
            <a:endParaRPr lang="ru-RU" sz="3200" b="1" dirty="0">
              <a:solidFill>
                <a:srgbClr val="800000"/>
              </a:solidFill>
            </a:endParaRPr>
          </a:p>
          <a:p>
            <a:r>
              <a:rPr lang="ru-RU" sz="3200" b="1" dirty="0">
                <a:solidFill>
                  <a:srgbClr val="800000"/>
                </a:solidFill>
              </a:rPr>
              <a:t>И на казнь </a:t>
            </a:r>
            <a:r>
              <a:rPr lang="ru-RU" sz="3200" b="1" dirty="0" smtClean="0">
                <a:solidFill>
                  <a:srgbClr val="800000"/>
                </a:solidFill>
              </a:rPr>
              <a:t>осуждена</a:t>
            </a:r>
            <a:r>
              <a:rPr lang="ru-RU" sz="3200" b="1" dirty="0">
                <a:solidFill>
                  <a:srgbClr val="800000"/>
                </a:solidFill>
              </a:rPr>
              <a:t>.</a:t>
            </a:r>
          </a:p>
          <a:p>
            <a:r>
              <a:rPr lang="ru-RU" sz="3200" b="1" dirty="0">
                <a:solidFill>
                  <a:srgbClr val="800000"/>
                </a:solidFill>
              </a:rPr>
              <a:t>Сам я </a:t>
            </a:r>
            <a:r>
              <a:rPr lang="ru-RU" sz="3200" b="1" dirty="0" smtClean="0">
                <a:solidFill>
                  <a:srgbClr val="800000"/>
                </a:solidFill>
              </a:rPr>
              <a:t>своенравной властью</a:t>
            </a:r>
            <a:endParaRPr lang="ru-RU" sz="3200" b="1" dirty="0">
              <a:solidFill>
                <a:srgbClr val="800000"/>
              </a:solidFill>
            </a:endParaRPr>
          </a:p>
          <a:p>
            <a:r>
              <a:rPr lang="ru-RU" sz="3200" b="1" dirty="0" smtClean="0">
                <a:solidFill>
                  <a:srgbClr val="800000"/>
                </a:solidFill>
              </a:rPr>
              <a:t>Зло </a:t>
            </a:r>
            <a:r>
              <a:rPr lang="ru-RU" sz="3200" b="1" dirty="0">
                <a:solidFill>
                  <a:srgbClr val="800000"/>
                </a:solidFill>
              </a:rPr>
              <a:t>из </a:t>
            </a:r>
            <a:r>
              <a:rPr lang="ru-RU" sz="3200" b="1" dirty="0" smtClean="0">
                <a:solidFill>
                  <a:srgbClr val="800000"/>
                </a:solidFill>
              </a:rPr>
              <a:t>темных </a:t>
            </a:r>
            <a:r>
              <a:rPr lang="ru-RU" sz="3200" b="1" dirty="0">
                <a:solidFill>
                  <a:srgbClr val="800000"/>
                </a:solidFill>
              </a:rPr>
              <a:t>бездн </a:t>
            </a:r>
            <a:r>
              <a:rPr lang="ru-RU" sz="3200" b="1" dirty="0" smtClean="0">
                <a:solidFill>
                  <a:srgbClr val="800000"/>
                </a:solidFill>
              </a:rPr>
              <a:t>воззвал</a:t>
            </a:r>
            <a:r>
              <a:rPr lang="ru-RU" sz="3200" b="1" dirty="0">
                <a:solidFill>
                  <a:srgbClr val="800000"/>
                </a:solidFill>
              </a:rPr>
              <a:t>,</a:t>
            </a:r>
          </a:p>
          <a:p>
            <a:r>
              <a:rPr lang="ru-RU" sz="3200" b="1" dirty="0">
                <a:solidFill>
                  <a:srgbClr val="800000"/>
                </a:solidFill>
              </a:rPr>
              <a:t>Сам </a:t>
            </a:r>
            <a:r>
              <a:rPr lang="ru-RU" sz="3200" b="1" dirty="0" smtClean="0">
                <a:solidFill>
                  <a:srgbClr val="800000"/>
                </a:solidFill>
              </a:rPr>
              <a:t>наполнил душу страстью</a:t>
            </a:r>
            <a:r>
              <a:rPr lang="ru-RU" sz="3200" b="1" dirty="0">
                <a:solidFill>
                  <a:srgbClr val="800000"/>
                </a:solidFill>
              </a:rPr>
              <a:t>,</a:t>
            </a:r>
          </a:p>
          <a:p>
            <a:r>
              <a:rPr lang="ru-RU" sz="3200" b="1" dirty="0">
                <a:solidFill>
                  <a:srgbClr val="800000"/>
                </a:solidFill>
              </a:rPr>
              <a:t>Ум </a:t>
            </a:r>
            <a:r>
              <a:rPr lang="ru-RU" sz="3200" b="1" dirty="0" smtClean="0">
                <a:solidFill>
                  <a:srgbClr val="800000"/>
                </a:solidFill>
              </a:rPr>
              <a:t>сомненьем взволновал</a:t>
            </a:r>
            <a:r>
              <a:rPr lang="ru-RU" sz="3200" b="1" dirty="0">
                <a:solidFill>
                  <a:srgbClr val="800000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rgbClr val="800000"/>
                </a:solidFill>
              </a:rPr>
              <a:t>Вспомнись </a:t>
            </a:r>
            <a:r>
              <a:rPr lang="ru-RU" sz="3200" b="1" dirty="0">
                <a:solidFill>
                  <a:srgbClr val="800000"/>
                </a:solidFill>
              </a:rPr>
              <a:t>мне, </a:t>
            </a:r>
            <a:r>
              <a:rPr lang="ru-RU" sz="3200" b="1" dirty="0" err="1" smtClean="0">
                <a:solidFill>
                  <a:srgbClr val="800000"/>
                </a:solidFill>
              </a:rPr>
              <a:t>забвенный</a:t>
            </a:r>
            <a:r>
              <a:rPr lang="ru-RU" sz="3200" b="1" dirty="0" smtClean="0">
                <a:solidFill>
                  <a:srgbClr val="800000"/>
                </a:solidFill>
              </a:rPr>
              <a:t> </a:t>
            </a:r>
            <a:r>
              <a:rPr lang="ru-RU" sz="3200" b="1" dirty="0">
                <a:solidFill>
                  <a:srgbClr val="800000"/>
                </a:solidFill>
              </a:rPr>
              <a:t>мною!</a:t>
            </a:r>
          </a:p>
          <a:p>
            <a:r>
              <a:rPr lang="ru-RU" sz="3200" b="1" dirty="0" smtClean="0">
                <a:solidFill>
                  <a:srgbClr val="800000"/>
                </a:solidFill>
              </a:rPr>
              <a:t>Просияй </a:t>
            </a:r>
            <a:r>
              <a:rPr lang="ru-RU" sz="3200" b="1" dirty="0">
                <a:solidFill>
                  <a:srgbClr val="800000"/>
                </a:solidFill>
              </a:rPr>
              <a:t>сквозь </a:t>
            </a:r>
            <a:r>
              <a:rPr lang="ru-RU" sz="3200" b="1" dirty="0" smtClean="0">
                <a:solidFill>
                  <a:srgbClr val="800000"/>
                </a:solidFill>
              </a:rPr>
              <a:t>сумрак </a:t>
            </a:r>
            <a:r>
              <a:rPr lang="ru-RU" sz="3200" b="1" dirty="0">
                <a:solidFill>
                  <a:srgbClr val="800000"/>
                </a:solidFill>
              </a:rPr>
              <a:t>дум —</a:t>
            </a:r>
          </a:p>
          <a:p>
            <a:r>
              <a:rPr lang="ru-RU" sz="3200" b="1" dirty="0">
                <a:solidFill>
                  <a:srgbClr val="800000"/>
                </a:solidFill>
              </a:rPr>
              <a:t>И </a:t>
            </a:r>
            <a:r>
              <a:rPr lang="ru-RU" sz="3200" b="1" dirty="0" err="1" smtClean="0">
                <a:solidFill>
                  <a:srgbClr val="800000"/>
                </a:solidFill>
              </a:rPr>
              <a:t>созиждется</a:t>
            </a:r>
            <a:r>
              <a:rPr lang="ru-RU" sz="3200" b="1" dirty="0" smtClean="0">
                <a:solidFill>
                  <a:srgbClr val="800000"/>
                </a:solidFill>
              </a:rPr>
              <a:t> Тобою</a:t>
            </a:r>
            <a:endParaRPr lang="ru-RU" sz="3200" b="1" dirty="0">
              <a:solidFill>
                <a:srgbClr val="800000"/>
              </a:solidFill>
            </a:endParaRPr>
          </a:p>
          <a:p>
            <a:r>
              <a:rPr lang="ru-RU" sz="3200" b="1" dirty="0" smtClean="0">
                <a:solidFill>
                  <a:srgbClr val="800000"/>
                </a:solidFill>
              </a:rPr>
              <a:t>Сердце чисто</a:t>
            </a:r>
            <a:r>
              <a:rPr lang="ru-RU" sz="3200" b="1" dirty="0">
                <a:solidFill>
                  <a:srgbClr val="800000"/>
                </a:solidFill>
              </a:rPr>
              <a:t>, </a:t>
            </a:r>
            <a:r>
              <a:rPr lang="ru-RU" sz="3200" b="1" dirty="0" smtClean="0">
                <a:solidFill>
                  <a:srgbClr val="800000"/>
                </a:solidFill>
              </a:rPr>
              <a:t>светел ум.</a:t>
            </a:r>
            <a:endParaRPr lang="ru-RU" sz="32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85750" y="6135687"/>
            <a:ext cx="74546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buNone/>
            </a:pP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</a:t>
            </a:r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2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998359" y="5618623"/>
            <a:ext cx="203813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С. Пушкин. </a:t>
            </a:r>
          </a:p>
          <a:p>
            <a:pPr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Портрет работы В. Тропинина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5617350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4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260648"/>
            <a:ext cx="743571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часы забав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праздной скуки,</a:t>
            </a:r>
            <a:b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Бывало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лире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моей</a:t>
            </a:r>
            <a:b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Вверял изнеженные звуки</a:t>
            </a:r>
            <a:b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Безумства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страстей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и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тогда струны лукавой</a:t>
            </a:r>
            <a:b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Невольно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 я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прерывал,</a:t>
            </a:r>
            <a:b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твой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 величавый</a:t>
            </a:r>
            <a:b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 внезапно поражал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лил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потоки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слез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нежданных,</a:t>
            </a:r>
            <a:b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ранам совести моей</a:t>
            </a:r>
            <a:b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Твоих речей благоуханных</a:t>
            </a:r>
            <a:b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Отраден чистый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елей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332656"/>
            <a:ext cx="743571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ныне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высоты духовной</a:t>
            </a:r>
            <a:b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руку простираешь ты,</a:t>
            </a:r>
            <a:b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силой кроткой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любовной</a:t>
            </a:r>
            <a:b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Смиряешь буйные мечты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Твоим огнем душа палима</a:t>
            </a:r>
            <a:b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Отвергла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мрак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земных сует,</a:t>
            </a:r>
            <a:b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внемлет арфе серафима</a:t>
            </a:r>
            <a:b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священном ужасе поэт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85750" y="4479503"/>
            <a:ext cx="8572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buNone/>
            </a:pP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С. Пушкин</a:t>
            </a:r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8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7204</TotalTime>
  <Words>134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eugene</dc:creator>
  <cp:lastModifiedBy>Eugene</cp:lastModifiedBy>
  <cp:revision>286</cp:revision>
  <dcterms:created xsi:type="dcterms:W3CDTF">2015-08-04T12:08:47Z</dcterms:created>
  <dcterms:modified xsi:type="dcterms:W3CDTF">2018-03-30T06:08:42Z</dcterms:modified>
</cp:coreProperties>
</file>