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620" r:id="rId4"/>
    <p:sldId id="627" r:id="rId5"/>
    <p:sldId id="625" r:id="rId6"/>
    <p:sldId id="611" r:id="rId7"/>
    <p:sldId id="631" r:id="rId8"/>
    <p:sldId id="637" r:id="rId9"/>
    <p:sldId id="638" r:id="rId10"/>
    <p:sldId id="635" r:id="rId11"/>
    <p:sldId id="634" r:id="rId12"/>
    <p:sldId id="636" r:id="rId13"/>
    <p:sldId id="633" r:id="rId14"/>
    <p:sldId id="619" r:id="rId15"/>
    <p:sldId id="632" r:id="rId16"/>
    <p:sldId id="645" r:id="rId17"/>
    <p:sldId id="639" r:id="rId18"/>
    <p:sldId id="640" r:id="rId19"/>
    <p:sldId id="641" r:id="rId20"/>
    <p:sldId id="643" r:id="rId21"/>
    <p:sldId id="644" r:id="rId22"/>
    <p:sldId id="642" r:id="rId23"/>
    <p:sldId id="621" r:id="rId24"/>
    <p:sldId id="616" r:id="rId25"/>
    <p:sldId id="649" r:id="rId26"/>
    <p:sldId id="624" r:id="rId27"/>
    <p:sldId id="646" r:id="rId28"/>
    <p:sldId id="650" r:id="rId29"/>
    <p:sldId id="651" r:id="rId30"/>
    <p:sldId id="648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33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РУССКАЯ СВЯТОСТЬ И ДУХОВНОСТЬ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732240" y="4077072"/>
            <a:ext cx="2038137" cy="2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Стефан покидает брата.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42" y="18000"/>
            <a:ext cx="3747516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45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732240" y="3812613"/>
            <a:ext cx="2038137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монашеского пути Сергия.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583" y="9000"/>
            <a:ext cx="4008835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0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588224" y="3140968"/>
            <a:ext cx="2160240" cy="34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Преподобному Сергию собираются иноки. Возникновение обители.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18" y="9000"/>
            <a:ext cx="3841564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20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732240" y="4077072"/>
            <a:ext cx="2038137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Труды Преподобного Сергия.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974" y="9000"/>
            <a:ext cx="412005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47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767" y="920909"/>
            <a:ext cx="83907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лености </a:t>
            </a:r>
            <a:r>
              <a:rPr lang="ru-RU" sz="32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братиям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</a:t>
            </a:r>
            <a:r>
              <a:rPr lang="ru-RU" sz="32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купленый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служил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и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дрова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всех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рубил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жито намолотив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жерновах молол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хлебы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пек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варево варил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прочую пищу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братии необходимую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устраивал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обувь и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порты кроил и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шил; и из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бывшего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там,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воду на своих плечах носил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гору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каждому приносил </a:t>
            </a:r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келию</a:t>
            </a:r>
            <a:r>
              <a:rPr lang="ru-RU" sz="32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3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750" y="5517232"/>
            <a:ext cx="8572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«Жития преподобного Сергия», </a:t>
            </a:r>
            <a:b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составленного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Епифанием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580526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Труды Преподобного Сергия. Триптих. Художник М. Нестеров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230"/>
            <a:ext cx="9144000" cy="47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66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-6043" y="-16042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732240" y="4077072"/>
            <a:ext cx="2038137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Труды Преподобного Сергия.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76" y="9000"/>
            <a:ext cx="4128048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65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638319" y="2852936"/>
            <a:ext cx="2038137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Димитрий берет благословение Преподобного Сергия на битву с Мамаем.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40" y="9000"/>
            <a:ext cx="390772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588224" y="1988840"/>
            <a:ext cx="2038137" cy="457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Князь Димитрий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Донской приезжает к Преподобному Сергию поблагодарить Бога после Куликовской битвы.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01" y="9000"/>
            <a:ext cx="3693598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5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660232" y="3717032"/>
            <a:ext cx="2038137" cy="291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Явление Божией Матери Преподобному Сергию.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86" y="9000"/>
            <a:ext cx="3895828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29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271676"/>
            <a:ext cx="5616624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СЕРГИЙ РАДОНЕЖСКИЙ </a:t>
            </a: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ПЕЧАЛЬНИК ЗЕМЛИ </a:t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РУССКОЙ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660232" y="3717032"/>
            <a:ext cx="2038137" cy="291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Всенародная слава Преподобного Сергия.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06" y="9000"/>
            <a:ext cx="3963988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767" y="920909"/>
            <a:ext cx="839070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Пятьдесят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делал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тихое дело преподобный Сергий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Радонежской пустыне; целые полвека приходившие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нему люди вместе с водой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его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 черпали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его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пустыне утешение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ободрение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</a:t>
            </a:r>
            <a:r>
              <a:rPr lang="ru-RU" sz="34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воротясь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свой круг, по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каплям делились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 с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другими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750" y="5229200"/>
            <a:ext cx="8572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О. Ключевский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4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660232" y="2852936"/>
            <a:ext cx="2038137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каменного Троицкого собора над гробницей Преподобного Сергия.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660" y="9000"/>
            <a:ext cx="383468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1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18256" y="6167045"/>
            <a:ext cx="9180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Дионисий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Зобниновский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вручает патриотическую грамоту воину-защитнику Троице-Сергиева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монастыря. Художник М. Скотти.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1851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3" descr="D:\Publish\ДНК\ДНК 11\contest\4_CD-ROM\jpg\фрхимандрит-дионисий-скотти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97879"/>
            <a:ext cx="6076951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6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18256" y="5949280"/>
            <a:ext cx="9180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Оборона Троице-Сергиева монастыря в 1609 г.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С. Милорадович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476672"/>
            <a:ext cx="9128760" cy="546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0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767" y="332656"/>
            <a:ext cx="83907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 имени преподобного Сергия народ вспоминает 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нравственное возрождение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сделавшее возможным 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возрождение политическое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затверживает правило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политическая крепость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прочна только тогда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держится на силе нравственной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 возрождение и это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правило 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самые драгоценные вклады преподобного Сергия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не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архивные или теоретические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положенные в живую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душу народа</a:t>
            </a:r>
            <a:r>
              <a:rPr lang="ru-RU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его </a:t>
            </a:r>
            <a:r>
              <a:rPr lang="ru-RU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нравственное содержание».</a:t>
            </a:r>
            <a:endParaRPr lang="ru-RU" sz="3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750" y="5847655"/>
            <a:ext cx="8572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О. Ключевский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859016" y="4653136"/>
            <a:ext cx="210547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Фелонь Преподобного Сергия Радонежского. Московская Духовная Академия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Picture 4" descr="D:\Publish\ДНК\ДНК 11\contest\4_CD-ROM\jpg\phel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30" y="128736"/>
            <a:ext cx="439394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859016" y="4653136"/>
            <a:ext cx="210547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Рака с мощами Преподобного Сергия в Троицком соборе Троице-Сергиевой Лавры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35" y="9000"/>
            <a:ext cx="431953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13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767" y="332656"/>
            <a:ext cx="839070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Примером своей святой жизни, высотой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своего духа преподобный Сергий поднял упавший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родного народа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пробудил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 доверие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своим силам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вдохнул веру в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 будущее. &lt;…&gt; Впечатление людей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 века становилось верованием поколений, за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ними следовавших. Отцы передавали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воспринятое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 одушевление детям, а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</a:t>
            </a:r>
            <a:endParaRPr lang="ru-RU" sz="3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7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767" y="332656"/>
            <a:ext cx="839070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возводили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к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тому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источнику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из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которого впервые почерпнули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современники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духовное влияние преподобного Сергия пережило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земное бытие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перелилось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имя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которое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исторического воспоминания сделалось вечно деятельным нравственным двигателем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вошло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духовного богатства народа».</a:t>
            </a:r>
            <a:endParaRPr lang="ru-RU" sz="3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750" y="6135687"/>
            <a:ext cx="8572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О. Ключевский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876256" y="4797152"/>
            <a:ext cx="20381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Сергий Радонежский. Фрагмент вышитой пелены.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83" y="-24833"/>
            <a:ext cx="4445835" cy="687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88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88" y="9000"/>
            <a:ext cx="6875625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7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644489"/>
            <a:ext cx="56166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«Чтобы понять Россию,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 понять Лавру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вникнуть 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Лавру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 внимательным образом всмотреться </a:t>
            </a:r>
            <a:b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основателя ее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признанного святым </a:t>
            </a:r>
            <a:b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жизни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„</a:t>
            </a:r>
            <a:r>
              <a:rPr lang="ru-RU" sz="34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чюдного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старца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“, 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святого Сергия</a:t>
            </a:r>
            <a:r>
              <a:rPr lang="ru-RU" sz="3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3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063679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Священник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Павел Флоренский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25"/>
            <a:ext cx="23598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03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710327" y="4859634"/>
            <a:ext cx="2038137" cy="18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Житие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 1.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81" y="9000"/>
            <a:ext cx="4043438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8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18256" y="6444044"/>
            <a:ext cx="9180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Видение отроку Варфоломею. Художник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М.В.Нестеров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80" y="0"/>
            <a:ext cx="8379440" cy="644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58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732240" y="4077072"/>
            <a:ext cx="2038137" cy="2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Явление старца Варфоломею.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669" y="9000"/>
            <a:ext cx="3800663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49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732240" y="2852936"/>
            <a:ext cx="2038137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кончины родителей Варфоломей с братом Стефаном уходят жить в дикое место.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09" y="9000"/>
            <a:ext cx="3877983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55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732240" y="3474639"/>
            <a:ext cx="2038137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Стефан и Варфоломей строят церковь в честь Святой Троицы.</a:t>
            </a:r>
            <a:endParaRPr lang="ru-RU" sz="1800" b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Жития Преподобного Сергия Радонежского. </a:t>
            </a:r>
            <a:r>
              <a:rPr lang="en-US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57" y="9000"/>
            <a:ext cx="4019686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0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7174</TotalTime>
  <Words>624</Words>
  <Application>Microsoft Office PowerPoint</Application>
  <PresentationFormat>Экран (4:3)</PresentationFormat>
  <Paragraphs>49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283</cp:revision>
  <dcterms:created xsi:type="dcterms:W3CDTF">2015-08-04T12:08:47Z</dcterms:created>
  <dcterms:modified xsi:type="dcterms:W3CDTF">2018-03-29T07:41:43Z</dcterms:modified>
</cp:coreProperties>
</file>