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620" r:id="rId4"/>
    <p:sldId id="607" r:id="rId5"/>
    <p:sldId id="611" r:id="rId6"/>
    <p:sldId id="619" r:id="rId7"/>
    <p:sldId id="621" r:id="rId8"/>
    <p:sldId id="606" r:id="rId9"/>
    <p:sldId id="608" r:id="rId10"/>
    <p:sldId id="604" r:id="rId11"/>
    <p:sldId id="616" r:id="rId12"/>
    <p:sldId id="622" r:id="rId13"/>
    <p:sldId id="623" r:id="rId14"/>
    <p:sldId id="624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8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-21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558" y="3429000"/>
            <a:ext cx="51685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РУССКАЯ СВЯТОСТЬ И ДУХОВНОСТЬ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876256" y="5229200"/>
            <a:ext cx="21957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Святые страстотерпцы Борис и Глеб. †1015.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Икона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t="3217" r="51666" b="3011"/>
          <a:stretch/>
        </p:blipFill>
        <p:spPr bwMode="auto">
          <a:xfrm>
            <a:off x="2329300" y="-14649"/>
            <a:ext cx="4485401" cy="686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21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18256" y="6372036"/>
            <a:ext cx="9180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Преподобный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Силуан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Афонский († 1938)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0648"/>
            <a:ext cx="76200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0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256601"/>
            <a:ext cx="6658653" cy="6453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3200" b="1" cap="all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Русь Святая</a:t>
            </a:r>
          </a:p>
          <a:p>
            <a:pPr>
              <a:lnSpc>
                <a:spcPct val="84000"/>
              </a:lnSpc>
            </a:pP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тебе на свете равных,</a:t>
            </a:r>
          </a:p>
          <a:p>
            <a:pPr>
              <a:lnSpc>
                <a:spcPct val="84000"/>
              </a:lnSpc>
            </a:pP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Стародавняя Москва!</a:t>
            </a:r>
          </a:p>
          <a:p>
            <a:pPr>
              <a:lnSpc>
                <a:spcPct val="84000"/>
              </a:lnSpc>
            </a:pP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Блеском дней, вовеки славных,</a:t>
            </a:r>
          </a:p>
          <a:p>
            <a:pPr>
              <a:lnSpc>
                <a:spcPct val="84000"/>
              </a:lnSpc>
            </a:pP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Будешь ты всегда жива!</a:t>
            </a:r>
          </a:p>
          <a:p>
            <a:pPr>
              <a:lnSpc>
                <a:spcPct val="84000"/>
              </a:lnSpc>
            </a:pP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Град, что строил Долгорукий</a:t>
            </a:r>
          </a:p>
          <a:p>
            <a:pPr>
              <a:lnSpc>
                <a:spcPct val="84000"/>
              </a:lnSpc>
            </a:pP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Посреди глухих лесов,</a:t>
            </a:r>
          </a:p>
          <a:p>
            <a:pPr>
              <a:lnSpc>
                <a:spcPct val="84000"/>
              </a:lnSpc>
            </a:pP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Вознесли любовно внуки</a:t>
            </a:r>
          </a:p>
          <a:p>
            <a:pPr>
              <a:lnSpc>
                <a:spcPct val="84000"/>
              </a:lnSpc>
            </a:pP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Выше прочих городов!</a:t>
            </a:r>
          </a:p>
          <a:p>
            <a:pPr>
              <a:lnSpc>
                <a:spcPct val="84000"/>
              </a:lnSpc>
            </a:pP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Иван </a:t>
            </a:r>
            <a:r>
              <a:rPr lang="ru-RU" sz="28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Васильич</a:t>
            </a: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Третий</a:t>
            </a:r>
          </a:p>
          <a:p>
            <a:pPr>
              <a:lnSpc>
                <a:spcPct val="84000"/>
              </a:lnSpc>
            </a:pP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Иго рабства раздробил,</a:t>
            </a:r>
          </a:p>
          <a:p>
            <a:pPr>
              <a:lnSpc>
                <a:spcPct val="84000"/>
              </a:lnSpc>
            </a:pP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Здесь, за длинный ряд столетий,</a:t>
            </a:r>
          </a:p>
          <a:p>
            <a:pPr>
              <a:lnSpc>
                <a:spcPct val="84000"/>
              </a:lnSpc>
            </a:pP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источник наших сил.</a:t>
            </a:r>
          </a:p>
          <a:p>
            <a:pPr>
              <a:lnSpc>
                <a:spcPct val="84000"/>
              </a:lnSpc>
            </a:pP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нашла свою препону</a:t>
            </a:r>
          </a:p>
          <a:p>
            <a:pPr>
              <a:lnSpc>
                <a:spcPct val="84000"/>
              </a:lnSpc>
            </a:pP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Поляков надменных рать;</a:t>
            </a:r>
          </a:p>
          <a:p>
            <a:pPr>
              <a:lnSpc>
                <a:spcPct val="84000"/>
              </a:lnSpc>
            </a:pP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пришлось Наполеону</a:t>
            </a:r>
          </a:p>
          <a:p>
            <a:pPr>
              <a:lnSpc>
                <a:spcPct val="84000"/>
              </a:lnSpc>
            </a:pPr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Зыбкость счастья разгадать</a:t>
            </a:r>
            <a:r>
              <a:rPr lang="ru-RU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92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256601"/>
            <a:ext cx="6658653" cy="631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ru-RU" sz="28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Здесь, как было, так и ныне —</a:t>
            </a:r>
          </a:p>
          <a:p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Сердце всей Руси Святой,</a:t>
            </a:r>
          </a:p>
          <a:p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стоят ее святыни,</a:t>
            </a:r>
          </a:p>
          <a:p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Кремлевскою стеной!</a:t>
            </a:r>
          </a:p>
          <a:p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пути перекрестились</a:t>
            </a:r>
          </a:p>
          <a:p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 всех шести морей,</a:t>
            </a:r>
          </a:p>
          <a:p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великие учились —</a:t>
            </a:r>
          </a:p>
          <a:p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Верить Родине своей!</a:t>
            </a:r>
          </a:p>
          <a:p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Расширяясь, возрастая,</a:t>
            </a:r>
          </a:p>
          <a:p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в дворцах и вся в садах,</a:t>
            </a:r>
          </a:p>
          <a:p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 стоишь, Москва святая,</a:t>
            </a:r>
          </a:p>
          <a:p>
            <a:r>
              <a:rPr lang="ru-RU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своих семи холмах...</a:t>
            </a:r>
          </a:p>
          <a:p>
            <a:pPr algn="r">
              <a:lnSpc>
                <a:spcPct val="90000"/>
              </a:lnSpc>
              <a:spcBef>
                <a:spcPts val="1200"/>
              </a:spcBef>
            </a:pPr>
            <a:r>
              <a:rPr lang="ru-RU" sz="28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В.Я.Брюсов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2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038528" y="5157192"/>
            <a:ext cx="210547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Икона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Новомучеников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Исповедников Церкви Русской. 2000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95" y="0"/>
            <a:ext cx="5621625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3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7504" y="-27384"/>
            <a:ext cx="813690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</a:t>
            </a: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СВЯТОСТЬ И ДУХОВНОЕ ПОДВИЖНИЧЕСТВО</a:t>
            </a:r>
            <a:endParaRPr lang="en-US" altLang="ru-RU" sz="4200" b="1" cap="al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258209" y="4077072"/>
            <a:ext cx="1728192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Всех святых в Земле Русской просиявших.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Монахиня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Иулиания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(Соколова).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91" y="0"/>
            <a:ext cx="51792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88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6279703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А. Вяземский</a:t>
            </a:r>
            <a:endParaRPr lang="ru-RU" sz="2400" b="1" i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3466094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996952"/>
            <a:ext cx="84969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...Не в славу, не в почет народные скрижали</a:t>
            </a:r>
          </a:p>
          <a:p>
            <a:r>
              <a:rPr lang="ru-RU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Родную нашу Русь Святой именовали,</a:t>
            </a:r>
          </a:p>
          <a:p>
            <a:r>
              <a:rPr lang="ru-RU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в назиданье нам, в ответственность, в завет:</a:t>
            </a:r>
          </a:p>
          <a:p>
            <a:r>
              <a:rPr lang="ru-RU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 сберегали мы первоначальных лет</a:t>
            </a:r>
          </a:p>
          <a:p>
            <a:r>
              <a:rPr lang="ru-RU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 Божий, и любовь, и чистый </a:t>
            </a:r>
            <a:r>
              <a:rPr lang="ru-RU" sz="2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пламень веры</a:t>
            </a:r>
            <a:r>
              <a:rPr lang="ru-RU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 добрые дела и добрые примеры,</a:t>
            </a:r>
          </a:p>
          <a:p>
            <a:r>
              <a:rPr lang="ru-RU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их древней простоте завещанные нам,</a:t>
            </a:r>
          </a:p>
          <a:p>
            <a:r>
              <a:rPr lang="ru-RU" sz="2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цельно передать могли своим сынам</a:t>
            </a:r>
            <a:r>
              <a:rPr lang="ru-RU" sz="2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ru-RU" sz="26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11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18256" y="6021288"/>
            <a:ext cx="9180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Кирилло-Белозерский монастырь. Основан в 1397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25"/>
            <a:ext cx="9135491" cy="540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58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5751" y="116632"/>
            <a:ext cx="522235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Всякая местность освящается построением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ней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монастыря или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церкви, историческими или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церковно-историческими воспоминаниями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сути дела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этом строилось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понятие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Святой Руси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“: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каждое место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ней утверждалось в своей абсолютной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ценности благодаря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этим „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отметкам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—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освящению их воспоминаниями-строениями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5750" y="5910735"/>
            <a:ext cx="8572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buNone/>
            </a:pPr>
            <a:r>
              <a:rPr lang="ru-RU" sz="18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С. Лихачев</a:t>
            </a:r>
            <a:r>
              <a:rPr lang="ru-RU" sz="18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Литература Руси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XI–XIII веков</a:t>
            </a:r>
            <a:r>
              <a:rPr lang="ru-RU" sz="18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22" y="481145"/>
            <a:ext cx="3119226" cy="529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9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18256" y="6154713"/>
            <a:ext cx="9180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Валаамский монастырь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/>
          <a:stretch/>
        </p:blipFill>
        <p:spPr bwMode="auto">
          <a:xfrm>
            <a:off x="0" y="476672"/>
            <a:ext cx="918523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6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52" y="0"/>
            <a:ext cx="5952496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74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644490"/>
            <a:ext cx="82809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«Изучение русской святости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ее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истории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ее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религиозной феноменологии является сейчас одной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насущных задач нашего христианского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национального возрождения. В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русских святых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чтим не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небесных покровителей святой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грешной России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них мы ищем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откровения нашего собственного духовного пути».</a:t>
            </a:r>
            <a:endParaRPr lang="ru-RU" sz="32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573325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Федотов </a:t>
            </a: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Г.П. </a:t>
            </a: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Святые Древней Руси </a:t>
            </a: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(X–XVII ст.).</a:t>
            </a:r>
            <a:endParaRPr lang="ru-RU" sz="2400" b="1" i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1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7009</TotalTime>
  <Words>366</Words>
  <Application>Microsoft Office PowerPoint</Application>
  <PresentationFormat>Экран (4:3)</PresentationFormat>
  <Paragraphs>54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268</cp:revision>
  <dcterms:created xsi:type="dcterms:W3CDTF">2015-08-04T12:08:47Z</dcterms:created>
  <dcterms:modified xsi:type="dcterms:W3CDTF">2018-03-29T04:30:28Z</dcterms:modified>
</cp:coreProperties>
</file>