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604" r:id="rId4"/>
    <p:sldId id="607" r:id="rId5"/>
    <p:sldId id="608" r:id="rId6"/>
    <p:sldId id="611" r:id="rId7"/>
    <p:sldId id="612" r:id="rId8"/>
    <p:sldId id="614" r:id="rId9"/>
    <p:sldId id="606" r:id="rId10"/>
    <p:sldId id="613" r:id="rId11"/>
    <p:sldId id="609" r:id="rId12"/>
    <p:sldId id="610" r:id="rId13"/>
    <p:sldId id="616" r:id="rId14"/>
    <p:sldId id="615" r:id="rId15"/>
    <p:sldId id="617" r:id="rId16"/>
    <p:sldId id="61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КОЛОКОЛА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6969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К 1917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было несколько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сот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тысяч колоколов общим весом более 250000 тонн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В «колокольной кампании»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1920-х — 1930-х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гг.,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хладнокровно спланированной и проведенной советской властью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все они были уничтожены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течение всего нескольких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лет в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плавильных печах металлургических заводов погибло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все то,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накапливалось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создавалось веками гением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народа, многими поколениями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мастеров.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33CC"/>
                </a:solidFill>
              </a:rPr>
              <a:t>А. Б. Никаноров. «Колокола </a:t>
            </a:r>
            <a:r>
              <a:rPr lang="ru-RU" sz="2400" b="1" i="1" dirty="0">
                <a:solidFill>
                  <a:srgbClr val="0033CC"/>
                </a:solidFill>
              </a:rPr>
              <a:t>и </a:t>
            </a:r>
            <a:r>
              <a:rPr lang="ru-RU" sz="2400" b="1" i="1" dirty="0" smtClean="0">
                <a:solidFill>
                  <a:srgbClr val="0033CC"/>
                </a:solidFill>
              </a:rPr>
              <a:t>колокольные звоны</a:t>
            </a:r>
            <a:endParaRPr lang="ru-RU" sz="2400" b="1" i="1" dirty="0">
              <a:solidFill>
                <a:srgbClr val="0033CC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0033CC"/>
                </a:solidFill>
              </a:rPr>
              <a:t>Псково-Печерского монастыря</a:t>
            </a:r>
            <a:r>
              <a:rPr lang="ru-RU" sz="2400" b="1" i="1" dirty="0">
                <a:solidFill>
                  <a:srgbClr val="0033CC"/>
                </a:solidFill>
              </a:rPr>
              <a:t>»</a:t>
            </a:r>
            <a:endParaRPr lang="ru-RU" sz="2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33400"/>
            <a:ext cx="72961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9565"/>
            <a:ext cx="8136903" cy="505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" y="188640"/>
            <a:ext cx="916955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8256" y="6372036"/>
            <a:ext cx="918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восстановления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/>
          <a:stretch/>
        </p:blipFill>
        <p:spPr bwMode="auto">
          <a:xfrm>
            <a:off x="0" y="211332"/>
            <a:ext cx="9156052" cy="643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" b="5289"/>
          <a:stretch/>
        </p:blipFill>
        <p:spPr bwMode="auto">
          <a:xfrm>
            <a:off x="0" y="332656"/>
            <a:ext cx="913154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8256" y="6381328"/>
            <a:ext cx="918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Ростовская Успенская звонница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8256" y="6444044"/>
            <a:ext cx="918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Вечерний звон. Художник И. Левитан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1" y="0"/>
            <a:ext cx="8046299" cy="644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862841"/>
            <a:ext cx="81369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РОСТОВСКИЕ</a:t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ЗВОНЫ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76256" y="5445224"/>
            <a:ext cx="2195737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Ростовские звоны.</a:t>
            </a:r>
          </a:p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Картина </a:t>
            </a:r>
            <a:r>
              <a:rPr lang="ru-RU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М.Я.Виллие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35" y="15139"/>
            <a:ext cx="4470730" cy="683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07677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отъехать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версту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озеру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послушать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тихую погоду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понять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получается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ростовских звонов издали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Гармонии тянутся долго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замирая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усиливаясь; интерференция звуковых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вздохи звона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делает слышными то мажорный аккорд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минорный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раздается торжественный хорал необычайно мягких, протяжных аккордов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Смоленский С.В.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колокольном звоне в России</a:t>
            </a:r>
            <a:endParaRPr lang="ru-RU" sz="2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64925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меняются совершенно неожиданно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производных звуков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обертонов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составляются какие-то чудные сочетания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переполняющие душу полным восторгом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—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неземная музыка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и не знаю я, есть ли еще 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что-либо сходное со звонами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Ростове Великом.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Смоленский С.В.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колокольном звоне в России</a:t>
            </a:r>
            <a:endParaRPr lang="ru-RU" sz="2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8256" y="6444044"/>
            <a:ext cx="918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Ростовская Успенская звонница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b="4156"/>
          <a:stretch/>
        </p:blipFill>
        <p:spPr bwMode="auto">
          <a:xfrm>
            <a:off x="0" y="260648"/>
            <a:ext cx="9162255" cy="61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7190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никогда не существовало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официальных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и центров колокольного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звона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этом не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необходимости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ибо церковный колокольный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был неотъемлемой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пожалуй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единственной частью основного звукового наполнения городов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сел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нашего бескрайнего государства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94928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В. Коновалов. «Колокола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звонари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52737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Неделей рождения звонарей была Светлая седмица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каждый желающий допускался произвести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любой колокол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звонарь наблюдал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мальчишками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подсказывал, помогал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 получалось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приглашали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звон и в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дальнейшем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учениках недостатка 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RU" sz="3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94928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В. Коновалов. «Колокола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звонари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" y="404665"/>
            <a:ext cx="9036569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340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263</cp:revision>
  <dcterms:created xsi:type="dcterms:W3CDTF">2015-08-04T12:08:47Z</dcterms:created>
  <dcterms:modified xsi:type="dcterms:W3CDTF">2018-03-29T03:27:35Z</dcterms:modified>
</cp:coreProperties>
</file>