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2" r:id="rId3"/>
    <p:sldId id="602" r:id="rId4"/>
    <p:sldId id="607" r:id="rId5"/>
    <p:sldId id="608" r:id="rId6"/>
    <p:sldId id="603" r:id="rId7"/>
    <p:sldId id="604" r:id="rId8"/>
    <p:sldId id="605" r:id="rId9"/>
    <p:sldId id="60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8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C22DD-C13A-441B-A7B0-6DF3E3B08585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D31B1-3FA0-4B24-9929-C409807DA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758BA-22B7-4FF1-A548-D8C375A75678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A9C98-CB3D-4506-83D6-EA1648D11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2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E58B-18DD-41AC-84B0-08FD4A7838ED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B2E0F-EB4E-431C-8FD9-B78E1B669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6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34ADD-46B0-457F-9796-130CBAFA80F3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636B1-0912-4F9A-8FCC-3714E9EAC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3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087F-EBE9-45D3-937B-1C0C30E1A461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94D4-43E1-4BF6-AC02-EEC8110A4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55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D86D1-8E7A-40C2-9A44-A43D30FD3F28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47D5C-5A15-46CA-BB51-BCD90C4B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0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B915E-7093-4732-B577-5017A3734905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D841B-9BEB-4F08-BF9A-3AFF64B69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9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E673C-C7FE-4160-8878-7F20717B4992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AA4C-CEF3-4800-A0C3-F39EBC98B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71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D1159-BD6D-4C54-A3D6-30F70F730F37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C773A-7C56-4985-9407-FFD999464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D2D05-94F1-4492-B1E6-AC46EB557074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B7A84-AC87-4C22-A61D-243C23A3A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1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4A8BE-BA6F-42DE-B385-CF887A49C417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2B7D0-1AB8-40D4-911F-D1C304228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2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322EF2-9838-4213-8DA2-8229D986EBE1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480362-B9A5-48EA-AC5C-807F10E3E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09_kremlin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 r="5078" b="93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333375"/>
            <a:ext cx="62642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ПРАВОСЛАВНАЯ</a:t>
            </a:r>
            <a:b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КУЛЬТУРА РОССИИ</a:t>
            </a:r>
            <a:endParaRPr lang="ru-RU" altLang="ru-RU" sz="44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026" name="Picture 2" descr="D:\ppt\2015-08-10 церковно-гос праздники\jpg\vasn-bapt-ru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03375"/>
            <a:ext cx="39751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7558" y="3429000"/>
            <a:ext cx="51685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КОЛОКОЛА</a:t>
            </a:r>
            <a:endParaRPr lang="ru-RU" altLang="ru-RU" sz="4400" b="1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7544" y="862841"/>
            <a:ext cx="813690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</a:t>
            </a:r>
            <a:r>
              <a:rPr lang="ru-RU" alt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ЦАРЬ-КОЛОКОЛ</a:t>
            </a:r>
            <a:endParaRPr lang="en-US" altLang="ru-RU" sz="4200" b="1" cap="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2" descr="D:\ppt\2015-08-10 церковно-гос праздники\jpg\vasn-bapt-r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03375"/>
            <a:ext cx="39751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176213"/>
            <a:ext cx="914400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21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20"/>
            <a:ext cx="9145620" cy="66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39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760"/>
            <a:ext cx="9144000" cy="6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03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96" y="0"/>
            <a:ext cx="5616808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86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D:\Publish\Orthodox Culture\Учебник\Illustr\Иллюстр Колокола\Tzar_bell_rasinig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512" r="3886" b="5841"/>
          <a:stretch/>
        </p:blipFill>
        <p:spPr bwMode="auto">
          <a:xfrm>
            <a:off x="1473955" y="44624"/>
            <a:ext cx="6196090" cy="637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" y="645333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Подъем </a:t>
            </a: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Царь-колокола </a:t>
            </a: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1836 году. Рис. </a:t>
            </a:r>
            <a:r>
              <a:rPr lang="ru-RU" sz="1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А.Н.Колчина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21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6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3"/>
          <a:stretch/>
        </p:blipFill>
        <p:spPr bwMode="auto">
          <a:xfrm>
            <a:off x="1613402" y="0"/>
            <a:ext cx="5917196" cy="686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74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6824</TotalTime>
  <Words>13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eugene</dc:creator>
  <cp:lastModifiedBy>Eugene</cp:lastModifiedBy>
  <cp:revision>256</cp:revision>
  <dcterms:created xsi:type="dcterms:W3CDTF">2015-08-04T12:08:47Z</dcterms:created>
  <dcterms:modified xsi:type="dcterms:W3CDTF">2018-03-29T01:25:48Z</dcterms:modified>
</cp:coreProperties>
</file>