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2" r:id="rId3"/>
    <p:sldId id="602" r:id="rId4"/>
    <p:sldId id="618" r:id="rId5"/>
    <p:sldId id="619" r:id="rId6"/>
    <p:sldId id="620" r:id="rId7"/>
    <p:sldId id="613" r:id="rId8"/>
    <p:sldId id="621" r:id="rId9"/>
    <p:sldId id="622" r:id="rId10"/>
    <p:sldId id="623" r:id="rId11"/>
    <p:sldId id="586" r:id="rId12"/>
    <p:sldId id="616" r:id="rId13"/>
    <p:sldId id="608" r:id="rId14"/>
    <p:sldId id="624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80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8" d="100"/>
          <a:sy n="158" d="100"/>
        </p:scale>
        <p:origin x="-21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C22DD-C13A-441B-A7B0-6DF3E3B08585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D31B1-3FA0-4B24-9929-C409807DA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4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758BA-22B7-4FF1-A548-D8C375A75678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A9C98-CB3D-4506-83D6-EA1648D11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52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EE58B-18DD-41AC-84B0-08FD4A7838ED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B2E0F-EB4E-431C-8FD9-B78E1B669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6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34ADD-46B0-457F-9796-130CBAFA80F3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636B1-0912-4F9A-8FCC-3714E9EAC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3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9087F-EBE9-45D3-937B-1C0C30E1A461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594D4-43E1-4BF6-AC02-EEC8110A4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5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D86D1-8E7A-40C2-9A44-A43D30FD3F28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7D5C-5A15-46CA-BB51-BCD90C4B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0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915E-7093-4732-B577-5017A3734905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D841B-9BEB-4F08-BF9A-3AFF64B69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9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E673C-C7FE-4160-8878-7F20717B4992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6AA4C-CEF3-4800-A0C3-F39EBC98B9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71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1159-BD6D-4C54-A3D6-30F70F730F37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C773A-7C56-4985-9407-FFD999464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D2D05-94F1-4492-B1E6-AC46EB557074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7A84-AC87-4C22-A61D-243C23A3A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1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A8BE-BA6F-42DE-B385-CF887A49C417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2B7D0-1AB8-40D4-911F-D1C304228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2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322EF2-9838-4213-8DA2-8229D986EBE1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480362-B9A5-48EA-AC5C-807F10E3E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09_kremlin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5078" b="93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333375"/>
            <a:ext cx="62642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ПРАВОСЛАВНАЯ</a:t>
            </a:r>
            <a:b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КУЛЬТУРА РОССИИ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2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7558" y="3429000"/>
            <a:ext cx="51685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ЦЕРКОВНО- ПЕВЧЕСКОЕ ИСКУССТВО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2" y="223632"/>
            <a:ext cx="7280277" cy="641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73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816755" y="5269616"/>
            <a:ext cx="2327246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С.В.Рахманинов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(1873–1943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 1901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 descr="D:\Publish\ДНК\ДНК 11\contest\4_CD-ROM\jpg\music\Rakhm_19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011"/>
            <a:ext cx="4981057" cy="684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39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300193" y="5085184"/>
            <a:ext cx="3168351" cy="153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Афиша концертного исполнения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Всенощного бдения» </a:t>
            </a:r>
            <a:r>
              <a:rPr lang="ru-RU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С.В.Рахманинова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апреля 1915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 descr="D:\Publish\ДНК\ДНК 11\contest\4_CD-ROM\jpg\music\Annou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357" y="2904"/>
            <a:ext cx="3678827" cy="686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61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828" y="0"/>
            <a:ext cx="6740344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79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428625"/>
            <a:ext cx="600075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50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7504" y="44624"/>
            <a:ext cx="8136904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</a:t>
            </a:r>
            <a: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ЦЕРКОВНОЕ ТВОРЧЕСТВО ВЕЛИКИХ РУССКИХ КОМПОЗИТОРОВ</a:t>
            </a:r>
            <a:endParaRPr lang="en-US" altLang="ru-RU" sz="4200" b="1" cap="all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968491" y="5733256"/>
            <a:ext cx="2160240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М.С.Березовский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(1745–1777)</a:t>
            </a:r>
            <a:endParaRPr lang="ru-RU" sz="1800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Неизв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художник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D:\Publish\ДНК\ДНК 11\contest\4_CD-ROM\jpg\music\berezovsky-m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42" y="0"/>
            <a:ext cx="5531849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21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968490" y="5157192"/>
            <a:ext cx="2212021" cy="153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Д.С.Бортнянский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(1751–1825).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Портрет работы </a:t>
            </a:r>
            <a:r>
              <a:rPr lang="ru-RU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М.И.Бельского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1788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D:\Publish\ДНК\ДНК 11\contest\4_CD-ROM\jpg\music\06-1_bortnyan-port-belsk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5206949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2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968490" y="4941168"/>
            <a:ext cx="2212021" cy="153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М.И.Глинка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(1804–1857).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портрета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Н.Волкова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D:\Publish\ДНК\ДНК 11\contest\4_CD-ROM\jpg\music\Glin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764" y="-1"/>
            <a:ext cx="513255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99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968490" y="5618623"/>
            <a:ext cx="2212021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П.И.Чайковский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(1840–1893)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 1887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D:\Publish\ДНК\ДНК 11\contest\4_CD-ROM\jpg\music\Tch18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4830749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09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" y="645333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Библия, принадлежавшая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П.И.Чайковскому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 его пометами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D:\Publish\ДНК\ДНК 11\contest\4_CD-ROM\jpg\music\Chaikovsky_Bible-1885-188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37"/>
            <a:ext cx="8208912" cy="647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6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800" y="0"/>
            <a:ext cx="50844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33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61" y="127659"/>
            <a:ext cx="7319879" cy="660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15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6761</TotalTime>
  <Words>53</Words>
  <Application>Microsoft Office PowerPoint</Application>
  <PresentationFormat>Экран (4:3)</PresentationFormat>
  <Paragraphs>16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eugene</dc:creator>
  <cp:lastModifiedBy>Eugene</cp:lastModifiedBy>
  <cp:revision>247</cp:revision>
  <dcterms:created xsi:type="dcterms:W3CDTF">2015-08-04T12:08:47Z</dcterms:created>
  <dcterms:modified xsi:type="dcterms:W3CDTF">2018-03-29T00:23:00Z</dcterms:modified>
</cp:coreProperties>
</file>