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609" r:id="rId4"/>
    <p:sldId id="610" r:id="rId5"/>
    <p:sldId id="611" r:id="rId6"/>
    <p:sldId id="503" r:id="rId7"/>
    <p:sldId id="602" r:id="rId8"/>
    <p:sldId id="618" r:id="rId9"/>
    <p:sldId id="614" r:id="rId10"/>
    <p:sldId id="613" r:id="rId11"/>
    <p:sldId id="615" r:id="rId12"/>
    <p:sldId id="586" r:id="rId13"/>
    <p:sldId id="616" r:id="rId14"/>
    <p:sldId id="560" r:id="rId15"/>
    <p:sldId id="617" r:id="rId16"/>
    <p:sldId id="60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ЦЕРКОВНО- ПЕВЧЕСКОЕ ИСКУССТВО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45333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cap="al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Октоих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крюковыми нотами</a:t>
            </a:r>
            <a:endParaRPr lang="ru-RU" altLang="ru-RU" sz="1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Publish\ДНК\ДНК 11\contest\4_CD-ROM\jpg\октоих-зна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-3552"/>
            <a:ext cx="8889197" cy="65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45333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cap="al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певческая. </a:t>
            </a: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cap="al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Publish\ДНК\ДНК 11\contest\4_CD-ROM\jpg\music\Azbouka_for_sin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" y="0"/>
            <a:ext cx="9118485" cy="64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444209" y="5269616"/>
            <a:ext cx="2808311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Стихира на праздник Воздвижения Креста.</a:t>
            </a:r>
          </a:p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Крюковая нотация. Знаменный распев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Publish\ДНК\ДНК 11\contest\4_CD-ROM\jpg\music\стихира-крестоп-неделя-Zna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193"/>
            <a:ext cx="4578684" cy="68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62788" y="5491215"/>
            <a:ext cx="3168351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«Ныне Силы Небесные».</a:t>
            </a:r>
          </a:p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Стихирарь. 1677 г.</a:t>
            </a:r>
          </a:p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Путевое </a:t>
            </a:r>
            <a:r>
              <a:rPr lang="ru-RU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трехголосие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Publish\ДНК\ДНК 11\contest\4_CD-ROM\jpg\music\Nyne_Sily_Nebesn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4646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Церковное пение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заимствовавшее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мысли богословов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свои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согласных небесных славословий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древнерусской литературе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 называлось 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украшением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красотой церковной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»…</a:t>
            </a:r>
          </a:p>
          <a:p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в сферу церковного влияния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Византии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сделало Русь наследницей тонко 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 разработанного богослужебного чина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сплетались воедино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подобно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цветам в венке, разнообразные виды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песнопений…</a:t>
            </a:r>
            <a:endParaRPr lang="ru-RU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04420"/>
            <a:ext cx="856895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служб, круг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песнопений и певческих книг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удержавших греческие названия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фактом русской культуры.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Певческое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— неотъемлемая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единого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 ансамбля,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существовавшего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Древней Руси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 христианского богослужения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i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 «Художественно-эстетическая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Древней Руси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XI–XVII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5446965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 студентов Московской Духовной Семинарии в Троице-Сергиевой Лавре. Регент архимандрит Матфей (</a:t>
            </a:r>
            <a:r>
              <a:rPr lang="ru-RU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Мормыль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†2009)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Publish\ДНК\ДНК 11\contest\4_CD-ROM\jpg\music\archim-mathew-with-singers---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53052"/>
            <a:ext cx="9188195" cy="45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548680"/>
            <a:ext cx="532859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ДРЕВНИЕ РУССКИЕ </a:t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РАСПЕВЫ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5689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храме, говоря принципиально, все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сплетается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всем: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храмовая архитектура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 даже такой малый, по-видимому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вьющиеся по фрескам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обвивающие столпы купола ленты голубоватого фимиама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своим движением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сплетением почти беспредельно расширяют архитектурные пространства храма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440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Священник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Флоренский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Храмовое действо как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искусств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5689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смягчают сухость и жесткость линий и, как бы расплавляя их,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приводят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жизнь &lt;...&gt;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пластике и ритме движений </a:t>
            </a:r>
            <a:r>
              <a:rPr lang="ru-RU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священнослужащих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каждении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игре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переливах складок драгоценных тканей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благовониях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 особых огненных </a:t>
            </a:r>
            <a:r>
              <a:rPr lang="ru-RU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провеиваниях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атмосферы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ионизированной тысячами огней, вспомним далее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40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Священник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Флоренский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Храмовое действо как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искусств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синтез храмового действа не ограничивается только сферой изобразительных искусств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вовлекает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круг искусство вокальное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поэзию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поэзию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сам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являясь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плоскости эстетики </a:t>
            </a:r>
            <a:r>
              <a:rPr lang="ru-RU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музыкальною драмой</a:t>
            </a:r>
            <a:r>
              <a:rPr lang="ru-RU" sz="3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40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Священник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Флоренский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Храмовое действо как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искусств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623731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cap="al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Октоих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800" b="1" cap="all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осмогласник</a:t>
            </a:r>
            <a:endParaRPr lang="ru-RU" altLang="ru-RU" sz="1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:\Publish\ДНК\ДНК 11\contest\4_CD-ROM\jpg\октоих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" y="508570"/>
            <a:ext cx="9122201" cy="57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968491" y="5445224"/>
            <a:ext cx="216024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Преподобный Иоанн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Дамаскин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†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675 г.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Фреска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5924883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0" y="0"/>
            <a:ext cx="480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0033CC"/>
                </a:solidFill>
              </a:rPr>
              <a:t>Восторженный канон </a:t>
            </a:r>
            <a:r>
              <a:rPr lang="ru-RU" sz="3500" b="1" dirty="0" err="1">
                <a:solidFill>
                  <a:srgbClr val="0033CC"/>
                </a:solidFill>
              </a:rPr>
              <a:t>Дамаскина</a:t>
            </a:r>
            <a:endParaRPr lang="ru-RU" sz="3500" b="1" dirty="0">
              <a:solidFill>
                <a:srgbClr val="0033CC"/>
              </a:solidFill>
            </a:endParaRPr>
          </a:p>
          <a:p>
            <a:r>
              <a:rPr lang="ru-RU" sz="3500" b="1" dirty="0">
                <a:solidFill>
                  <a:srgbClr val="0033CC"/>
                </a:solidFill>
              </a:rPr>
              <a:t>У Всенощной сегодня пели,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И умилением душа была полна,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И чудные слова мне душу разогрели.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«Владыка в древности чудесно спас народ,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Он волны осушил морские...»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О, верю, верю, Он и в наши дни придет</a:t>
            </a:r>
          </a:p>
          <a:p>
            <a:r>
              <a:rPr lang="ru-RU" sz="3500" b="1" dirty="0">
                <a:solidFill>
                  <a:srgbClr val="0033CC"/>
                </a:solidFill>
              </a:rPr>
              <a:t>И чудеса свершит другие.</a:t>
            </a:r>
            <a:endParaRPr lang="ru-RU" sz="35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Апухтин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Отрывки из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дневника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в монастыре»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326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245</cp:revision>
  <dcterms:created xsi:type="dcterms:W3CDTF">2015-08-04T12:08:47Z</dcterms:created>
  <dcterms:modified xsi:type="dcterms:W3CDTF">2018-05-08T07:16:59Z</dcterms:modified>
</cp:coreProperties>
</file>