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2" r:id="rId3"/>
    <p:sldId id="503" r:id="rId4"/>
    <p:sldId id="560" r:id="rId5"/>
    <p:sldId id="601" r:id="rId6"/>
    <p:sldId id="600" r:id="rId7"/>
    <p:sldId id="587" r:id="rId8"/>
    <p:sldId id="592" r:id="rId9"/>
    <p:sldId id="603" r:id="rId10"/>
    <p:sldId id="586" r:id="rId11"/>
    <p:sldId id="604" r:id="rId12"/>
    <p:sldId id="605" r:id="rId13"/>
    <p:sldId id="606" r:id="rId14"/>
    <p:sldId id="60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8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58" d="100"/>
          <a:sy n="158" d="100"/>
        </p:scale>
        <p:origin x="-218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C22DD-C13A-441B-A7B0-6DF3E3B08585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0D31B1-3FA0-4B24-9929-C409807DA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43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B758BA-22B7-4FF1-A548-D8C375A75678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A9C98-CB3D-4506-83D6-EA1648D11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527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EE58B-18DD-41AC-84B0-08FD4A7838ED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B2E0F-EB4E-431C-8FD9-B78E1B669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63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34ADD-46B0-457F-9796-130CBAFA80F3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636B1-0912-4F9A-8FCC-3714E9EAC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5531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9087F-EBE9-45D3-937B-1C0C30E1A461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9594D4-43E1-4BF6-AC02-EEC8110A41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55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D86D1-8E7A-40C2-9A44-A43D30FD3F28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47D5C-5A15-46CA-BB51-BCD90C4B85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40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B915E-7093-4732-B577-5017A3734905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D841B-9BEB-4F08-BF9A-3AFF64B69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4893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4E673C-C7FE-4160-8878-7F20717B4992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6AA4C-CEF3-4800-A0C3-F39EBC98B9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7162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5D1159-BD6D-4C54-A3D6-30F70F730F37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C773A-7C56-4985-9407-FFD999464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5D2D05-94F1-4492-B1E6-AC46EB557074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B7A84-AC87-4C22-A61D-243C23A3A8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6219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34A8BE-BA6F-42DE-B385-CF887A49C417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2B7D0-1AB8-40D4-911F-D1C304228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28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6322EF2-9838-4213-8DA2-8229D986EBE1}" type="datetimeFigureOut">
              <a:rPr lang="ru-RU"/>
              <a:pPr>
                <a:defRPr/>
              </a:pPr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480362-B9A5-48EA-AC5C-807F10E3E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09_kremlin-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2" r="5078" b="930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79388" y="333375"/>
            <a:ext cx="6264275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ПРАВОСЛАВНАЯ</a:t>
            </a:r>
            <a:b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</a:b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КУЛЬТУРА РОССИИ</a:t>
            </a:r>
            <a:endParaRPr lang="ru-RU" altLang="ru-RU" sz="4400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1026" name="Picture 2" descr="D:\ppt\2015-08-10 церковно-гос праздники\jpg\vasn-bapt-rus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03375"/>
            <a:ext cx="39751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7558" y="3429000"/>
            <a:ext cx="51685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 smtClean="0">
                <a:solidFill>
                  <a:srgbClr val="C00000"/>
                </a:solidFill>
                <a:latin typeface="Arial" charset="0"/>
              </a:rPr>
              <a:t>ИКОНА</a:t>
            </a:r>
            <a:endParaRPr lang="ru-RU" altLang="ru-RU" sz="4400" b="1" dirty="0">
              <a:solidFill>
                <a:srgbClr val="C0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75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-25179" y="6453336"/>
            <a:ext cx="916570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«Троица» Андрея Рублева в Государственной Третьяковской галерее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9" t="5921" r="18339" b="12583"/>
          <a:stretch/>
        </p:blipFill>
        <p:spPr bwMode="auto">
          <a:xfrm>
            <a:off x="643300" y="55075"/>
            <a:ext cx="7857401" cy="6398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39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Троица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Андрея Рублева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случайно осознается нами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высочайшее достижение русского искусства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Созданная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итоге длительного творческого пути одного мастера, она вместе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тем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воплощает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себе работу творческой мысли нескольких поколений.</a:t>
            </a:r>
          </a:p>
          <a:p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и всякий другой средневековый художник, Рублев высоко ставил значение традиции и коллективного труда.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7704" y="630932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И. </a:t>
            </a:r>
            <a:r>
              <a:rPr lang="ru-RU" sz="2400" b="1" i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Вздорнов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«„Троица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Андрея Рублева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86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лучшие черты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русской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культуры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XV века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соединились в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Троице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»: ее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глубокая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связь с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насущными вопросами жизни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внешне отвлеченная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 вместе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тем поразительно конкретная по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содержанию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форма философского обобщения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способность выражать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иконографических образах национальный характер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630932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И. </a:t>
            </a:r>
            <a:r>
              <a:rPr lang="ru-RU" sz="2400" b="1" i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Вздорнов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«„Троица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Андрея Рублева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86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842493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«Троица» принадлежит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тем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редким произведениям искусства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которые никогда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перестанут волновать людей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ибо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момент настоящего осмыслен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ней с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точки зрения вечного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7704" y="6309320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И. </a:t>
            </a:r>
            <a:r>
              <a:rPr lang="ru-RU" sz="2400" b="1" i="1" dirty="0" err="1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Вздорнов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«„Троица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 </a:t>
            </a:r>
            <a:r>
              <a:rPr lang="ru-RU" sz="2400" b="1" i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Андрея Рублева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49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505884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352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23528" y="332656"/>
            <a:ext cx="5328592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altLang="ru-RU" sz="4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</a:t>
            </a:r>
            <a: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ТРОИЦА</a:t>
            </a:r>
            <a:r>
              <a:rPr lang="ru-RU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ПРЕПОДОБНОГО АНДРЕЯ РУБЛЕВА</a:t>
            </a:r>
            <a:endParaRPr lang="en-US" altLang="ru-RU" sz="4200" b="1" cap="all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2" descr="D:\ppt\2015-08-10 церковно-гос праздники\jpg\vasn-bapt-ru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603375"/>
            <a:ext cx="397510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7308303" y="5517232"/>
            <a:ext cx="183569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ru-RU" sz="18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Троица. Преподобный Андрей Рублев</a:t>
            </a:r>
            <a:endParaRPr lang="ru-RU" altLang="ru-RU" sz="1800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0"/>
            <a:ext cx="5505884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282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842493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мазок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каждая линия проведены трепетной рукой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Цвет не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составляется заранее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Одна краска просвечивает сквозь другую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одежды боковых Ангелов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подобных которым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 на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земле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мерцают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переливаются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А в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одеждах среднего Ангела — созвучие густо-вишневого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золота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знаменитого </a:t>
            </a:r>
            <a:r>
              <a:rPr lang="ru-RU" sz="3200" b="1" dirty="0" err="1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рублевского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голубца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—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чистейшей ляпис-лазури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самой драгоценной и очень любимой древними мастерами краски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99792" y="630932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24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Ветрова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«Русское искусство»</a:t>
            </a:r>
            <a:endParaRPr lang="ru-RU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0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260648"/>
            <a:ext cx="842493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Легкие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чистые сочетания цвета «подсмотрены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у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русской природы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васильки в спелых хлебах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сизо-зеленые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оттенки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зреющей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ржи, цвет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летнего неба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золото солнечных лучей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 Ангелов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пышными шапками волос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похожи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и не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уловимо разнятся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Вместе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кротостью 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них есть «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крепость</a:t>
            </a:r>
            <a:r>
              <a:rPr lang="ru-RU" sz="3200" b="1" dirty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», </a:t>
            </a:r>
            <a:r>
              <a:rPr lang="ru-RU" sz="3200" b="1" dirty="0" smtClean="0"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неодолимая внутренняя сила.</a:t>
            </a:r>
            <a:endParaRPr lang="ru-RU" sz="3200" b="1" i="1" dirty="0" smtClean="0"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99792" y="6309320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</a:t>
            </a:r>
            <a:r>
              <a:rPr lang="ru-RU" sz="2400" b="1" i="1" dirty="0" err="1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Ветрова</a:t>
            </a:r>
            <a:r>
              <a:rPr lang="ru-RU" sz="2400" b="1" i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«Русское искусство»</a:t>
            </a:r>
            <a:endParaRPr lang="ru-RU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246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D:\Publish\ДНК\ДНК 11\contest\4_CD-ROM\jpg\icon\St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" t="1672" r="2677" b="1878"/>
          <a:stretch/>
        </p:blipFill>
        <p:spPr bwMode="auto">
          <a:xfrm>
            <a:off x="2003330" y="-38712"/>
            <a:ext cx="5137341" cy="689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15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0"/>
            <a:ext cx="86137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364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://sobory.ru/pic/03100/03109_20140806_14100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" r="1062"/>
          <a:stretch/>
        </p:blipFill>
        <p:spPr bwMode="auto">
          <a:xfrm>
            <a:off x="0" y="188640"/>
            <a:ext cx="914400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5978525"/>
            <a:ext cx="9036050" cy="79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ru-RU" alt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Спасо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Андроников монастырь. Москва. </a:t>
            </a:r>
            <a:b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покоятся мощи </a:t>
            </a:r>
            <a:r>
              <a:rPr lang="ru-RU" altLang="ru-RU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преподобного </a:t>
            </a:r>
            <a:r>
              <a:rPr lang="ru-RU" altLang="ru-RU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Андрея </a:t>
            </a:r>
            <a:r>
              <a:rPr lang="ru-RU" altLang="ru-RU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Рублева</a:t>
            </a:r>
            <a:endParaRPr lang="ru-RU" altLang="ru-RU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7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ppt\2015-08-10 церковно-гос праздники\jpg\kremlin-blu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06"/>
          <a:stretch>
            <a:fillRect/>
          </a:stretch>
        </p:blipFill>
        <p:spPr bwMode="auto">
          <a:xfrm>
            <a:off x="0" y="0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08_spaso-andr-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82550"/>
            <a:ext cx="9180513" cy="6370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0" y="5978525"/>
            <a:ext cx="9036050" cy="840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35000"/>
              </a:lnSpc>
              <a:spcBef>
                <a:spcPct val="50000"/>
              </a:spcBef>
            </a:pPr>
            <a:r>
              <a:rPr lang="ru-RU" altLang="ru-RU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Спасо</a:t>
            </a:r>
            <a: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Андроников монастырь. Москва. </a:t>
            </a:r>
            <a:br>
              <a:rPr lang="ru-RU" alt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Здесь покоятся мощи </a:t>
            </a:r>
            <a:r>
              <a:rPr lang="ru-RU" altLang="ru-RU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преподобного </a:t>
            </a:r>
            <a:r>
              <a:rPr lang="ru-RU" altLang="ru-RU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Андрея </a:t>
            </a:r>
            <a:r>
              <a:rPr lang="ru-RU" altLang="ru-RU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Рублева</a:t>
            </a:r>
            <a:endParaRPr lang="ru-RU" altLang="ru-RU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048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6403</TotalTime>
  <Words>327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eugene</dc:creator>
  <cp:lastModifiedBy>Eugene</cp:lastModifiedBy>
  <cp:revision>230</cp:revision>
  <dcterms:created xsi:type="dcterms:W3CDTF">2015-08-04T12:08:47Z</dcterms:created>
  <dcterms:modified xsi:type="dcterms:W3CDTF">2018-03-28T15:06:26Z</dcterms:modified>
</cp:coreProperties>
</file>