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92" r:id="rId3"/>
    <p:sldId id="503" r:id="rId4"/>
    <p:sldId id="586" r:id="rId5"/>
    <p:sldId id="600" r:id="rId6"/>
    <p:sldId id="583" r:id="rId7"/>
    <p:sldId id="567" r:id="rId8"/>
    <p:sldId id="558" r:id="rId9"/>
    <p:sldId id="584" r:id="rId10"/>
    <p:sldId id="599" r:id="rId11"/>
    <p:sldId id="568" r:id="rId12"/>
    <p:sldId id="598" r:id="rId13"/>
    <p:sldId id="593" r:id="rId14"/>
    <p:sldId id="594" r:id="rId15"/>
    <p:sldId id="595" r:id="rId16"/>
    <p:sldId id="596" r:id="rId17"/>
    <p:sldId id="597" r:id="rId18"/>
    <p:sldId id="591" r:id="rId1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FFFF99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58" d="100"/>
          <a:sy n="158" d="100"/>
        </p:scale>
        <p:origin x="-218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9C22DD-C13A-441B-A7B0-6DF3E3B08585}" type="datetimeFigureOut">
              <a:rPr lang="ru-RU"/>
              <a:pPr>
                <a:defRPr/>
              </a:pPr>
              <a:t>30.03.2018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0D31B1-3FA0-4B24-9929-C409807DAA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243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B758BA-22B7-4FF1-A548-D8C375A75678}" type="datetimeFigureOut">
              <a:rPr lang="ru-RU"/>
              <a:pPr>
                <a:defRPr/>
              </a:pPr>
              <a:t>30.03.2018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A9C98-CB3D-4506-83D6-EA1648D11C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7527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BEE58B-18DD-41AC-84B0-08FD4A7838ED}" type="datetimeFigureOut">
              <a:rPr lang="ru-RU"/>
              <a:pPr>
                <a:defRPr/>
              </a:pPr>
              <a:t>30.03.2018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DB2E0F-EB4E-431C-8FD9-B78E1B669C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963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F34ADD-46B0-457F-9796-130CBAFA80F3}" type="datetimeFigureOut">
              <a:rPr lang="ru-RU"/>
              <a:pPr>
                <a:defRPr/>
              </a:pPr>
              <a:t>30.03.2018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1636B1-0912-4F9A-8FCC-3714E9EAC1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5531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69087F-EBE9-45D3-937B-1C0C30E1A461}" type="datetimeFigureOut">
              <a:rPr lang="ru-RU"/>
              <a:pPr>
                <a:defRPr/>
              </a:pPr>
              <a:t>30.03.2018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9594D4-43E1-4BF6-AC02-EEC8110A41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4559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FD86D1-8E7A-40C2-9A44-A43D30FD3F28}" type="datetimeFigureOut">
              <a:rPr lang="ru-RU"/>
              <a:pPr>
                <a:defRPr/>
              </a:pPr>
              <a:t>30.03.2018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C47D5C-5A15-46CA-BB51-BCD90C4B85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9404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5B915E-7093-4732-B577-5017A3734905}" type="datetimeFigureOut">
              <a:rPr lang="ru-RU"/>
              <a:pPr>
                <a:defRPr/>
              </a:pPr>
              <a:t>30.03.2018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FD841B-9BEB-4F08-BF9A-3AFF64B691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893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4E673C-C7FE-4160-8878-7F20717B4992}" type="datetimeFigureOut">
              <a:rPr lang="ru-RU"/>
              <a:pPr>
                <a:defRPr/>
              </a:pPr>
              <a:t>30.03.2018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36AA4C-CEF3-4800-A0C3-F39EBC98B9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4716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5D1159-BD6D-4C54-A3D6-30F70F730F37}" type="datetimeFigureOut">
              <a:rPr lang="ru-RU"/>
              <a:pPr>
                <a:defRPr/>
              </a:pPr>
              <a:t>30.03.2018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CC773A-7C56-4985-9407-FFD999464E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55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5D2D05-94F1-4492-B1E6-AC46EB557074}" type="datetimeFigureOut">
              <a:rPr lang="ru-RU"/>
              <a:pPr>
                <a:defRPr/>
              </a:pPr>
              <a:t>30.03.2018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7B7A84-AC87-4C22-A61D-243C23A3A8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6219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34A8BE-BA6F-42DE-B385-CF887A49C417}" type="datetimeFigureOut">
              <a:rPr lang="ru-RU"/>
              <a:pPr>
                <a:defRPr/>
              </a:pPr>
              <a:t>30.03.2018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A2B7D0-1AB8-40D4-911F-D1C304228F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528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6322EF2-9838-4213-8DA2-8229D986EBE1}" type="datetimeFigureOut">
              <a:rPr lang="ru-RU"/>
              <a:pPr>
                <a:defRPr/>
              </a:pPr>
              <a:t>30.03.2018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3480362-B9A5-48EA-AC5C-807F10E3EE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09_kremlin-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2" r="5078" b="930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79388" y="333375"/>
            <a:ext cx="626427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400" b="1" dirty="0" smtClean="0">
                <a:solidFill>
                  <a:srgbClr val="C00000"/>
                </a:solidFill>
                <a:latin typeface="Arial" charset="0"/>
              </a:rPr>
              <a:t>ПРАВОСЛАВНАЯ</a:t>
            </a:r>
            <a:br>
              <a:rPr lang="ru-RU" altLang="ru-RU" sz="4400" b="1" dirty="0" smtClean="0">
                <a:solidFill>
                  <a:srgbClr val="C00000"/>
                </a:solidFill>
                <a:latin typeface="Arial" charset="0"/>
              </a:rPr>
            </a:br>
            <a:r>
              <a:rPr lang="ru-RU" altLang="ru-RU" sz="4400" b="1" dirty="0" smtClean="0">
                <a:solidFill>
                  <a:srgbClr val="C00000"/>
                </a:solidFill>
                <a:latin typeface="Arial" charset="0"/>
              </a:rPr>
              <a:t>КУЛЬТУРА РОССИИ</a:t>
            </a:r>
            <a:endParaRPr lang="ru-RU" altLang="ru-RU" sz="4400" b="1" dirty="0">
              <a:solidFill>
                <a:srgbClr val="C00000"/>
              </a:solidFill>
              <a:latin typeface="Arial" charset="0"/>
            </a:endParaRPr>
          </a:p>
        </p:txBody>
      </p:sp>
      <p:pic>
        <p:nvPicPr>
          <p:cNvPr id="1026" name="Picture 2" descr="D:\ppt\2015-08-10 церковно-гос праздники\jpg\vasn-bapt-rus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603375"/>
            <a:ext cx="3975100" cy="492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67558" y="3429000"/>
            <a:ext cx="516853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400" b="1" dirty="0" smtClean="0">
                <a:solidFill>
                  <a:srgbClr val="C00000"/>
                </a:solidFill>
                <a:latin typeface="Arial" charset="0"/>
              </a:rPr>
              <a:t>ИКОНА</a:t>
            </a:r>
            <a:endParaRPr lang="ru-RU" altLang="ru-RU" sz="4400" b="1" dirty="0">
              <a:solidFill>
                <a:srgbClr val="C0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75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6660232" y="5879013"/>
            <a:ext cx="24681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Распятие.</a:t>
            </a:r>
            <a:b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Дионисий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 descr="D:\Publish\ДНК\ДНК 11\contest\4_CD-ROM\jpg\icon\dionisi-crusifix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-11368"/>
            <a:ext cx="41052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7053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0" y="6464475"/>
            <a:ext cx="898640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alt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Покрытие левкасом подготовленной </a:t>
            </a: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доски с </a:t>
            </a: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наклеенной </a:t>
            </a:r>
            <a:r>
              <a:rPr lang="ru-RU" alt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паволокой</a:t>
            </a:r>
          </a:p>
        </p:txBody>
      </p:sp>
      <p:pic>
        <p:nvPicPr>
          <p:cNvPr id="1026" name="Picture 2" descr="D:\Publish\ДНК\ДНК 11\contest\4_CD-ROM\jpg\icon\4-3_icon-levka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" y="44624"/>
            <a:ext cx="9001125" cy="641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3918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0" y="6464475"/>
            <a:ext cx="898640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Прорись</a:t>
            </a: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1800" b="1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графья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 descr="D:\Publish\ДНК\ДНК 11\contest\4_CD-ROM\jpg\icon\4-3_prori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699" y="5833"/>
            <a:ext cx="4402602" cy="6458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0589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0" y="6464475"/>
            <a:ext cx="898640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Изготовление темперы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D:\Publish\ДНК\ДНК 11\contest\4_CD-ROM\jpg\icon\4-3_kuran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05" y="332656"/>
            <a:ext cx="9213064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2724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0" y="6464475"/>
            <a:ext cx="898640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Золочение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D:\Publish\ДНК\ДНК 11\contest\4_CD-ROM\jpg\icon\4-3_icon-zolocheni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" y="332656"/>
            <a:ext cx="9001126" cy="606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0257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0" y="6464475"/>
            <a:ext cx="898640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Икона с золочёными фрагментами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D:\Publish\ДНК\ДНК 11\contest\4_CD-ROM\jpg\icon\4-3_pozolochennaja-dosk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687" y="-27539"/>
            <a:ext cx="4622627" cy="6492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5218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0" y="6464475"/>
            <a:ext cx="898640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alt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Раскрытая </a:t>
            </a: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икона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D:\Publish\ДНК\ДНК 11\contest\4_CD-ROM\jpg\icon\4-3_icon-rask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366" y="-1"/>
            <a:ext cx="4699268" cy="646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8257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0" y="6464475"/>
            <a:ext cx="898640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Готовая икона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 descr="D:\Publish\ДНК\ДНК 11\contest\4_CD-ROM\jpg\icon\4-3_icon-read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491" y="-1"/>
            <a:ext cx="4603019" cy="646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2191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2" t="3036" r="7873" b="3487"/>
          <a:stretch/>
        </p:blipFill>
        <p:spPr bwMode="auto">
          <a:xfrm>
            <a:off x="1" y="2722"/>
            <a:ext cx="9144000" cy="6891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137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67544" y="548680"/>
            <a:ext cx="5328592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None/>
            </a:pPr>
            <a:r>
              <a:rPr lang="ru-RU" altLang="ru-RU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16.</a:t>
            </a:r>
            <a:r>
              <a:rPr lang="ru-RU" altLang="ru-RU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 ТАКОЕ</a:t>
            </a:r>
            <a:br>
              <a:rPr lang="ru-RU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ИКОНА</a:t>
            </a:r>
            <a:endParaRPr lang="en-US" altLang="ru-RU" sz="4200" b="1" cap="all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6" name="Picture 2" descr="D:\ppt\2015-08-10 церковно-гос праздники\jpg\vasn-bapt-rus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603375"/>
            <a:ext cx="3975100" cy="492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" y="6165304"/>
            <a:ext cx="9144000" cy="70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 Нерукотворный. Икона</a:t>
            </a: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Вторая </a:t>
            </a: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половина </a:t>
            </a:r>
            <a:r>
              <a:rPr lang="en-US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XII </a:t>
            </a: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</a:t>
            </a:r>
          </a:p>
          <a:p>
            <a:pPr algn="ctr">
              <a:buNone/>
            </a:pP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Государственная Третьяковская галерея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668" y="-27384"/>
            <a:ext cx="5976664" cy="6137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282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-25179" y="6453336"/>
            <a:ext cx="9165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Икона Рождества Христова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069" y="31149"/>
            <a:ext cx="7513862" cy="642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3395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-25179" y="6381328"/>
            <a:ext cx="9165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Иконостас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8" t="8823" r="3676" b="7756"/>
          <a:stretch/>
        </p:blipFill>
        <p:spPr bwMode="auto">
          <a:xfrm>
            <a:off x="-1" y="188640"/>
            <a:ext cx="9175075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4757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6432021" y="5469031"/>
            <a:ext cx="269631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Преподобный </a:t>
            </a:r>
            <a:r>
              <a:rPr lang="ru-RU" sz="18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Алипий</a:t>
            </a: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Печерский. Эскиз росписи.</a:t>
            </a:r>
            <a:b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 Васнецов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863" y="-8670"/>
            <a:ext cx="3594275" cy="6866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0644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" y="6444044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Святые мощи преподобного </a:t>
            </a:r>
            <a:r>
              <a:rPr lang="ru-RU" sz="18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Алипия</a:t>
            </a: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Иконописца в Киево-Печерской лавре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80" y="0"/>
            <a:ext cx="8532440" cy="6399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1617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6432021" y="5469031"/>
            <a:ext cx="269631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Икона преподобного </a:t>
            </a:r>
            <a:r>
              <a:rPr lang="ru-RU" sz="18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Алипия</a:t>
            </a: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Печерского возле его святых мощей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" t="898" r="1192" b="1123"/>
          <a:stretch/>
        </p:blipFill>
        <p:spPr bwMode="auto">
          <a:xfrm>
            <a:off x="2051720" y="-24970"/>
            <a:ext cx="4324654" cy="6879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1252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6432021" y="5469031"/>
            <a:ext cx="269631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Икона Божией Матери «Великая Панагия» (</a:t>
            </a:r>
            <a:r>
              <a:rPr lang="ru-RU" sz="18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Оранта</a:t>
            </a: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301" y="0"/>
            <a:ext cx="42208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1499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6416</TotalTime>
  <Words>77</Words>
  <Application>Microsoft Office PowerPoint</Application>
  <PresentationFormat>Экран (4:3)</PresentationFormat>
  <Paragraphs>19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eugene</dc:creator>
  <cp:lastModifiedBy>Eugene</cp:lastModifiedBy>
  <cp:revision>230</cp:revision>
  <dcterms:created xsi:type="dcterms:W3CDTF">2015-08-04T12:08:47Z</dcterms:created>
  <dcterms:modified xsi:type="dcterms:W3CDTF">2018-03-30T05:08:57Z</dcterms:modified>
</cp:coreProperties>
</file>