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2" r:id="rId3"/>
    <p:sldId id="503" r:id="rId4"/>
    <p:sldId id="567" r:id="rId5"/>
    <p:sldId id="555" r:id="rId6"/>
    <p:sldId id="557" r:id="rId7"/>
    <p:sldId id="472" r:id="rId8"/>
    <p:sldId id="558" r:id="rId9"/>
    <p:sldId id="559" r:id="rId10"/>
    <p:sldId id="568" r:id="rId11"/>
    <p:sldId id="569" r:id="rId12"/>
    <p:sldId id="560" r:id="rId13"/>
    <p:sldId id="561" r:id="rId14"/>
    <p:sldId id="570" r:id="rId15"/>
    <p:sldId id="571" r:id="rId16"/>
    <p:sldId id="544" r:id="rId17"/>
    <p:sldId id="580" r:id="rId18"/>
    <p:sldId id="562" r:id="rId19"/>
    <p:sldId id="563" r:id="rId20"/>
    <p:sldId id="572" r:id="rId21"/>
    <p:sldId id="573" r:id="rId22"/>
    <p:sldId id="578" r:id="rId23"/>
    <p:sldId id="582" r:id="rId24"/>
    <p:sldId id="575" r:id="rId25"/>
    <p:sldId id="576" r:id="rId26"/>
    <p:sldId id="579" r:id="rId27"/>
    <p:sldId id="577" r:id="rId28"/>
    <p:sldId id="581" r:id="rId29"/>
    <p:sldId id="583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99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C22DD-C13A-441B-A7B0-6DF3E3B08585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D31B1-3FA0-4B24-9929-C409807DA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4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758BA-22B7-4FF1-A548-D8C375A75678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A9C98-CB3D-4506-83D6-EA1648D11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52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EE58B-18DD-41AC-84B0-08FD4A7838ED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B2E0F-EB4E-431C-8FD9-B78E1B669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6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34ADD-46B0-457F-9796-130CBAFA80F3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636B1-0912-4F9A-8FCC-3714E9EAC1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53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9087F-EBE9-45D3-937B-1C0C30E1A461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594D4-43E1-4BF6-AC02-EEC8110A4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55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D86D1-8E7A-40C2-9A44-A43D30FD3F28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47D5C-5A15-46CA-BB51-BCD90C4B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40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915E-7093-4732-B577-5017A3734905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D841B-9BEB-4F08-BF9A-3AFF64B69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893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E673C-C7FE-4160-8878-7F20717B4992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6AA4C-CEF3-4800-A0C3-F39EBC98B9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71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1159-BD6D-4C54-A3D6-30F70F730F37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C773A-7C56-4985-9407-FFD999464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D2D05-94F1-4492-B1E6-AC46EB557074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B7A84-AC87-4C22-A61D-243C23A3A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21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A8BE-BA6F-42DE-B385-CF887A49C417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2B7D0-1AB8-40D4-911F-D1C304228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2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322EF2-9838-4213-8DA2-8229D986EBE1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480362-B9A5-48EA-AC5C-807F10E3EE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09_kremlin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5078" b="93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333375"/>
            <a:ext cx="62642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ПРАВОСЛАВНАЯ</a:t>
            </a:r>
            <a:b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КУЛЬТУРА РОССИИ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2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7558" y="3429000"/>
            <a:ext cx="51685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ХРАМ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Христа Спасителя.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 1900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D:\Publish\ДНК\ДНК 11\contest\4_CD-ROM\jpg\XXC\04-3_Christ_The_Savior1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958" y="-25878"/>
            <a:ext cx="5896084" cy="647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91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Икона Рождества Христова. Храм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Христа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Спасителя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D:\Publish\ДНК\ДНК 11\contest\4_CD-ROM\jpg\XXC\04-3_icon-nativity-xxc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42" y="188640"/>
            <a:ext cx="796171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12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60648"/>
            <a:ext cx="842493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 в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истории России явления особенные, бессмертные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Ими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когда-то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создавалось,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укреплялось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ныне стоит Отечество наше.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 — Храм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Христа Спасителя. Заложенный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честь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победы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французами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Отечественной войне 1812 года, он стал</a:t>
            </a:r>
          </a:p>
          <a:p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мемориалом русской воинской славы,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памятником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всем, кто за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Отчизну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положил животы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своя»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i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1200"/>
              </a:spcBef>
            </a:pP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А. Виноградов, главный архитектор </a:t>
            </a:r>
            <a:b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Института по реставрации памятников </a:t>
            </a:r>
            <a:b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истории </a:t>
            </a:r>
            <a:r>
              <a:rPr lang="ru-RU" sz="24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культуры России</a:t>
            </a:r>
            <a:endParaRPr lang="ru-RU" sz="2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7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50" y="-237679"/>
            <a:ext cx="8401100" cy="709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40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Христа Спасителя. 5 декабря 1931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D:\Publish\ДНК\ДНК 11\contest\4_CD-ROM\jpg\XXC\08_Christ_The_Savior_rui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8" y="0"/>
            <a:ext cx="8388424" cy="642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74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260648"/>
            <a:ext cx="7272808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Прощай</a:t>
            </a:r>
            <a:r>
              <a:rPr lang="ru-RU" sz="3200" b="1" dirty="0">
                <a:solidFill>
                  <a:srgbClr val="C00000"/>
                </a:solidFill>
              </a:rPr>
              <a:t>, </a:t>
            </a:r>
            <a:r>
              <a:rPr lang="ru-RU" sz="3200" b="1" dirty="0" smtClean="0">
                <a:solidFill>
                  <a:srgbClr val="C00000"/>
                </a:solidFill>
              </a:rPr>
              <a:t>хранитель русской славы,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Великолепный </a:t>
            </a:r>
            <a:r>
              <a:rPr lang="ru-RU" sz="3200" b="1" dirty="0">
                <a:solidFill>
                  <a:srgbClr val="C00000"/>
                </a:solidFill>
              </a:rPr>
              <a:t>Храм </a:t>
            </a:r>
            <a:r>
              <a:rPr lang="ru-RU" sz="3200" b="1" dirty="0" smtClean="0">
                <a:solidFill>
                  <a:srgbClr val="C00000"/>
                </a:solidFill>
              </a:rPr>
              <a:t>Христа,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Наш великан золотоглавый</a:t>
            </a:r>
            <a:r>
              <a:rPr lang="ru-RU" sz="3200" b="1" dirty="0">
                <a:solidFill>
                  <a:srgbClr val="C00000"/>
                </a:solidFill>
              </a:rPr>
              <a:t>,</a:t>
            </a:r>
          </a:p>
          <a:p>
            <a:r>
              <a:rPr lang="ru-RU" sz="3200" b="1" dirty="0">
                <a:solidFill>
                  <a:srgbClr val="C00000"/>
                </a:solidFill>
              </a:rPr>
              <a:t>Что над </a:t>
            </a:r>
            <a:r>
              <a:rPr lang="ru-RU" sz="3200" b="1" dirty="0" smtClean="0">
                <a:solidFill>
                  <a:srgbClr val="C00000"/>
                </a:solidFill>
              </a:rPr>
              <a:t>столицею блистал</a:t>
            </a:r>
            <a:r>
              <a:rPr lang="ru-RU" sz="3200" b="1" dirty="0">
                <a:solidFill>
                  <a:srgbClr val="C00000"/>
                </a:solidFill>
              </a:rPr>
              <a:t>.</a:t>
            </a:r>
          </a:p>
          <a:p>
            <a:r>
              <a:rPr lang="ru-RU" sz="3200" b="1" dirty="0">
                <a:solidFill>
                  <a:srgbClr val="C00000"/>
                </a:solidFill>
              </a:rPr>
              <a:t>По </a:t>
            </a:r>
            <a:r>
              <a:rPr lang="ru-RU" sz="3200" b="1" dirty="0" smtClean="0">
                <a:solidFill>
                  <a:srgbClr val="C00000"/>
                </a:solidFill>
              </a:rPr>
              <a:t>гениальной мысли Тона</a:t>
            </a:r>
            <a:r>
              <a:rPr lang="ru-RU" sz="3200" b="1" dirty="0">
                <a:solidFill>
                  <a:srgbClr val="C00000"/>
                </a:solidFill>
              </a:rPr>
              <a:t>,</a:t>
            </a:r>
          </a:p>
          <a:p>
            <a:r>
              <a:rPr lang="ru-RU" sz="3200" b="1" dirty="0">
                <a:solidFill>
                  <a:srgbClr val="C00000"/>
                </a:solidFill>
              </a:rPr>
              <a:t>Ты был в </a:t>
            </a:r>
            <a:r>
              <a:rPr lang="ru-RU" sz="3200" b="1" dirty="0" smtClean="0">
                <a:solidFill>
                  <a:srgbClr val="C00000"/>
                </a:solidFill>
              </a:rPr>
              <a:t>величии простой</a:t>
            </a:r>
            <a:r>
              <a:rPr lang="ru-RU" sz="3200" b="1" dirty="0">
                <a:solidFill>
                  <a:srgbClr val="C00000"/>
                </a:solidFill>
              </a:rPr>
              <a:t>,</a:t>
            </a:r>
          </a:p>
          <a:p>
            <a:r>
              <a:rPr lang="ru-RU" sz="3200" b="1" dirty="0">
                <a:solidFill>
                  <a:srgbClr val="C00000"/>
                </a:solidFill>
              </a:rPr>
              <a:t>Твоя </a:t>
            </a:r>
            <a:r>
              <a:rPr lang="ru-RU" sz="3200" b="1" dirty="0" smtClean="0">
                <a:solidFill>
                  <a:srgbClr val="C00000"/>
                </a:solidFill>
              </a:rPr>
              <a:t>алмазная корона</a:t>
            </a:r>
            <a:endParaRPr lang="ru-RU" sz="3200" b="1" dirty="0">
              <a:solidFill>
                <a:srgbClr val="C00000"/>
              </a:solidFill>
            </a:endParaRPr>
          </a:p>
          <a:p>
            <a:r>
              <a:rPr lang="ru-RU" sz="3200" b="1" dirty="0" smtClean="0">
                <a:solidFill>
                  <a:srgbClr val="C00000"/>
                </a:solidFill>
              </a:rPr>
              <a:t>Горела солнцем </a:t>
            </a:r>
            <a:r>
              <a:rPr lang="ru-RU" sz="3200" b="1" dirty="0">
                <a:solidFill>
                  <a:srgbClr val="C00000"/>
                </a:solidFill>
              </a:rPr>
              <a:t>над </a:t>
            </a:r>
            <a:r>
              <a:rPr lang="ru-RU" sz="3200" b="1" dirty="0" smtClean="0">
                <a:solidFill>
                  <a:srgbClr val="C00000"/>
                </a:solidFill>
              </a:rPr>
              <a:t>Москвой</a:t>
            </a:r>
            <a:r>
              <a:rPr lang="ru-RU" sz="3200" b="1" dirty="0">
                <a:solidFill>
                  <a:srgbClr val="C00000"/>
                </a:solidFill>
              </a:rPr>
              <a:t>…</a:t>
            </a:r>
          </a:p>
          <a:p>
            <a:r>
              <a:rPr lang="ru-RU" sz="3200" b="1" dirty="0" smtClean="0">
                <a:solidFill>
                  <a:srgbClr val="C00000"/>
                </a:solidFill>
              </a:rPr>
              <a:t>Венчанных славою героев</a:t>
            </a:r>
            <a:endParaRPr lang="ru-RU" sz="3200" b="1" dirty="0">
              <a:solidFill>
                <a:srgbClr val="C00000"/>
              </a:solidFill>
            </a:endParaRPr>
          </a:p>
          <a:p>
            <a:r>
              <a:rPr lang="ru-RU" sz="3200" b="1" dirty="0" smtClean="0">
                <a:solidFill>
                  <a:srgbClr val="C00000"/>
                </a:solidFill>
              </a:rPr>
              <a:t>Россия отдала векам</a:t>
            </a:r>
            <a:r>
              <a:rPr lang="ru-RU" sz="3200" b="1" dirty="0">
                <a:solidFill>
                  <a:srgbClr val="C00000"/>
                </a:solidFill>
              </a:rPr>
              <a:t>,</a:t>
            </a:r>
          </a:p>
          <a:p>
            <a:r>
              <a:rPr lang="ru-RU" sz="3200" b="1" dirty="0" smtClean="0">
                <a:solidFill>
                  <a:srgbClr val="C00000"/>
                </a:solidFill>
              </a:rPr>
              <a:t>Христу Спасителю построив</a:t>
            </a:r>
            <a:endParaRPr lang="ru-RU" sz="3200" b="1" dirty="0">
              <a:solidFill>
                <a:srgbClr val="C00000"/>
              </a:solidFill>
            </a:endParaRPr>
          </a:p>
          <a:p>
            <a:r>
              <a:rPr lang="ru-RU" sz="3200" b="1" dirty="0">
                <a:solidFill>
                  <a:srgbClr val="C00000"/>
                </a:solidFill>
              </a:rPr>
              <a:t>В </a:t>
            </a:r>
            <a:r>
              <a:rPr lang="ru-RU" sz="3200" b="1" dirty="0" smtClean="0">
                <a:solidFill>
                  <a:srgbClr val="C00000"/>
                </a:solidFill>
              </a:rPr>
              <a:t>сердцах нерукотворный </a:t>
            </a:r>
            <a:r>
              <a:rPr lang="ru-RU" sz="3200" b="1" dirty="0">
                <a:solidFill>
                  <a:srgbClr val="C00000"/>
                </a:solidFill>
              </a:rPr>
              <a:t>Храм.</a:t>
            </a:r>
            <a:endParaRPr lang="ru-RU" sz="3200" b="1" i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1200"/>
              </a:spcBef>
            </a:pP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1931 год. Автор неизвестен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69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\\Left\d\O_Boris\vl_Tikhon\2016\эволюция\jpg\gagarin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9538"/>
            <a:ext cx="4808537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1172" y="3703215"/>
            <a:ext cx="360045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Arial" charset="0"/>
              </a:rPr>
              <a:t>«Что же мы сделали — взорвали Храм Христа Спасителя! О какой нравственности в нашей стране после такого можно говорить?!»</a:t>
            </a:r>
            <a:r>
              <a:rPr lang="ru-RU" altLang="ru-RU" sz="2400" dirty="0">
                <a:solidFill>
                  <a:srgbClr val="C00000"/>
                </a:solidFill>
                <a:latin typeface="Arial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278646"/>
            <a:ext cx="38884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космонавт Юрий Гагарин, посещая Церковно-археологический кабинет Московской Духовной Академии, увидел </a:t>
            </a:r>
            <a:r>
              <a:rPr lang="ru-RU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там макет </a:t>
            </a:r>
            <a:r>
              <a:rPr lang="ru-RU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Храма Христа </a:t>
            </a:r>
            <a:r>
              <a:rPr lang="ru-RU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Спасителя. </a:t>
            </a:r>
            <a:r>
              <a:rPr lang="ru-RU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</a:t>
            </a:r>
            <a:r>
              <a:rPr lang="ru-RU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под большим впечатлением, узнав, что храм разрушен. Позже, выступая на </a:t>
            </a:r>
            <a:r>
              <a:rPr lang="ru-RU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пленуме </a:t>
            </a:r>
            <a:r>
              <a:rPr lang="ru-RU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ЦК ВЛКСМ, он сказал:</a:t>
            </a:r>
            <a:endParaRPr lang="ru-RU" sz="20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0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5949280"/>
            <a:ext cx="91657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Преподобный Сергий Радонежский благословляет князя Димитрия Донского на Куликовскую битву. Сохранившийся на территории Донского монастыря горельеф разрушенного Храма Христа Спасителя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1" b="10316"/>
          <a:stretch/>
        </p:blipFill>
        <p:spPr bwMode="auto">
          <a:xfrm>
            <a:off x="817252" y="9881"/>
            <a:ext cx="7509496" cy="593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46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Закладка камня в основание воссоздаваемого Храма Христа Спасителя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7907"/>
            <a:ext cx="9157725" cy="618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12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Воссоздание Храма Христа Спасителя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71"/>
          <a:stretch/>
        </p:blipFill>
        <p:spPr bwMode="auto">
          <a:xfrm>
            <a:off x="1118194" y="16596"/>
            <a:ext cx="6907612" cy="643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85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7544" y="548680"/>
            <a:ext cx="532859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</a:t>
            </a:r>
            <a: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</a:t>
            </a: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ХРИСТА СПАСИТЕЛЯ</a:t>
            </a:r>
            <a:endParaRPr lang="en-US" altLang="ru-RU" sz="4200" b="1" cap="all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Воссоздание Храма Христа Спасителя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5"/>
          <a:stretch/>
        </p:blipFill>
        <p:spPr bwMode="auto">
          <a:xfrm>
            <a:off x="627234" y="-27384"/>
            <a:ext cx="7889532" cy="64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86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Воссоздание Храма Христа Спасителя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r="5358" b="4546"/>
          <a:stretch/>
        </p:blipFill>
        <p:spPr bwMode="auto">
          <a:xfrm>
            <a:off x="0" y="-20309"/>
            <a:ext cx="9140525" cy="647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70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Воссозданный Храм Христа Спасителя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772" y="5653"/>
            <a:ext cx="9666804" cy="644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6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165304"/>
            <a:ext cx="91657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Преподобный Сергий Радонежский благословляет князя Димитрия Донского на Куликовскую битву. Горельеф возрожденного Храма Христа Спасителя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E:\Eugene\photos-temp\2018-03-27 Москва\IMG_20180327_1741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t="4946" r="21224" b="16886"/>
          <a:stretch/>
        </p:blipFill>
        <p:spPr bwMode="auto">
          <a:xfrm>
            <a:off x="258415" y="-6384"/>
            <a:ext cx="8627170" cy="617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08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Воссозданный Храм Христа Спасителя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80" y="260649"/>
            <a:ext cx="9221364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90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Рождество Христово — престольный праздник Храма Христа Спасителя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466" y="-13704"/>
            <a:ext cx="9712698" cy="646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18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Рождество Христово — престольный праздник Храма Христа Спасителя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" y="0"/>
            <a:ext cx="9136532" cy="638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43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Пасхальная служба в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воссозданном Храме Христа Спасителя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23" y="1"/>
            <a:ext cx="9706091" cy="646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18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Воссозданный Храм Христа Спасителя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r="6723"/>
          <a:stretch/>
        </p:blipFill>
        <p:spPr bwMode="auto">
          <a:xfrm>
            <a:off x="-25179" y="3501"/>
            <a:ext cx="9169179" cy="637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49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38844" y="6268670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Молитвенное стояние у Храма Христа Спасителя. 2012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ruskombat.info/wp-content/uploads/2012/04/moleben-v-zashhitu-veryi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6"/>
          <a:stretch/>
        </p:blipFill>
        <p:spPr bwMode="auto">
          <a:xfrm>
            <a:off x="0" y="260648"/>
            <a:ext cx="9144000" cy="595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89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" y="609329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Бегство Наполеона из России. 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Картина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польского художника Яна </a:t>
            </a:r>
            <a:r>
              <a:rPr lang="ru-RU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Хельмински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D:\Publish\ДНК\ДНК 11\contest\4_CD-ROM\jpg\XXC\chelminski---napoleon-esca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50789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8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" y="6444044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Гравюра из книги «Война русского народа с Наполеоном». СПб, 1910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D:\Publish\ДНК\ДНК 11\contest\4_CD-ROM\jpg\XXC\berezi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6" y="53975"/>
            <a:ext cx="8962688" cy="639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61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111092" y="6165304"/>
            <a:ext cx="403290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7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Портрет императора Александра </a:t>
            </a:r>
            <a:r>
              <a:rPr lang="en-US" sz="17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7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Художник Д. Доу</a:t>
            </a:r>
            <a:endParaRPr lang="ru-RU" altLang="ru-RU" sz="17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D:\Publish\ДНК\ДНК 11\contest\4_CD-ROM\jpg\XXC\Alexander-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092" y="116632"/>
            <a:ext cx="3840907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188640"/>
            <a:ext cx="46805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Объявляем всенародно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спасение России от врагов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столь же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многочисленных, сколь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злых и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свирепых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совершенное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шесть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месяцев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всех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истребление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есть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явно </a:t>
            </a:r>
            <a:r>
              <a:rPr lang="ru-RU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излиянная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Россию благость Божия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есть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поистине достопамятное происшествие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которое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изгладят века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бытописаний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948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88640"/>
            <a:ext cx="8424936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вечной памяти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усердия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верности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любви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вере и Отечеству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какими превознес себя народ Российский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ознаменование благодарности Нашей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Промыслу Божию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спасшему Россию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грозившей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ей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гибели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вознамерились Мы в первопрестольном граде Нашем Москве создать церковь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имя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Спасителя Христа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простоит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сей Храм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многие века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да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курится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нем пред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святым престолом Божиим кадило благодарности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от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позднейших поколений вместе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любовию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подражанием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делам их предков.</a:t>
            </a:r>
          </a:p>
          <a:p>
            <a:pPr algn="r">
              <a:spcBef>
                <a:spcPts val="1200"/>
              </a:spcBef>
            </a:pPr>
            <a:r>
              <a:rPr lang="ru-RU" sz="22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Манифест Императора Александра </a:t>
            </a:r>
            <a:r>
              <a:rPr lang="en-US" sz="22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2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2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декабря 1812 г.</a:t>
            </a:r>
            <a:endParaRPr lang="ru-RU" sz="22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2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Publish\ДНК\ДНК 11\contest\4_CD-ROM\jpg\XXC\1st-desig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7" y="260648"/>
            <a:ext cx="9126207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" y="6165304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Гравюра из книги «Война русского народа с Наполеоном». СПб, 1910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98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165304"/>
            <a:ext cx="9165704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 А. Тон, архитектор Храма Христа Спасителя.</a:t>
            </a:r>
          </a:p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Портрет работы К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Брюллова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1823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D:\Publish\ДНК\ДНК 11\contest\4_CD-ROM\jpg\XXC\04-3_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00" y="0"/>
            <a:ext cx="5348401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25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Христа Спасителя. Цветная литография. Конец XIX в.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D:\Publish\ДНК\ДНК 11\contest\4_CD-ROM\jpg\XXC\ChristTheSavior_lithograph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3121"/>
            <a:ext cx="9143999" cy="630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75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6120</TotalTime>
  <Words>450</Words>
  <Application>Microsoft Office PowerPoint</Application>
  <PresentationFormat>Экран (4:3)</PresentationFormat>
  <Paragraphs>46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eugene</dc:creator>
  <cp:lastModifiedBy>eugene</cp:lastModifiedBy>
  <cp:revision>222</cp:revision>
  <dcterms:created xsi:type="dcterms:W3CDTF">2015-08-04T12:08:47Z</dcterms:created>
  <dcterms:modified xsi:type="dcterms:W3CDTF">2018-05-08T14:13:50Z</dcterms:modified>
</cp:coreProperties>
</file>