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503" r:id="rId4"/>
    <p:sldId id="557" r:id="rId5"/>
    <p:sldId id="510" r:id="rId6"/>
    <p:sldId id="555" r:id="rId7"/>
    <p:sldId id="560" r:id="rId8"/>
    <p:sldId id="472" r:id="rId9"/>
    <p:sldId id="558" r:id="rId10"/>
    <p:sldId id="559" r:id="rId11"/>
    <p:sldId id="561" r:id="rId12"/>
    <p:sldId id="544" r:id="rId13"/>
    <p:sldId id="562" r:id="rId14"/>
    <p:sldId id="563" r:id="rId15"/>
    <p:sldId id="564" r:id="rId16"/>
    <p:sldId id="565" r:id="rId17"/>
    <p:sldId id="566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99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-21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558" y="3429000"/>
            <a:ext cx="51685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ХРАМ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Покрова на Нерли. 1166 г.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D:\Publish\ДНК\ДНК 11\contest\4_CD-ROM\jpg\04-2_pokrova-na-nerl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r="4095"/>
          <a:stretch/>
        </p:blipFill>
        <p:spPr bwMode="auto">
          <a:xfrm>
            <a:off x="363" y="0"/>
            <a:ext cx="9140162" cy="640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75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Покрова на Нерли. 1166 г.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b="3685"/>
          <a:stretch/>
        </p:blipFill>
        <p:spPr bwMode="auto">
          <a:xfrm>
            <a:off x="-25180" y="0"/>
            <a:ext cx="9169179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4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Покрова на Нерли.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Барельефы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0"/>
          <a:stretch/>
        </p:blipFill>
        <p:spPr bwMode="auto">
          <a:xfrm>
            <a:off x="7262" y="404664"/>
            <a:ext cx="9437289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50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Покрова на Нерли. Барельефы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7"/>
          <a:stretch/>
        </p:blipFill>
        <p:spPr bwMode="auto">
          <a:xfrm>
            <a:off x="0" y="0"/>
            <a:ext cx="9140525" cy="639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12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Покрова на Нерли.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Фрески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7" b="11989"/>
          <a:stretch/>
        </p:blipFill>
        <p:spPr bwMode="auto">
          <a:xfrm>
            <a:off x="408" y="0"/>
            <a:ext cx="9140118" cy="6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85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Покрова на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Нерли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3" r="14483"/>
          <a:stretch/>
        </p:blipFill>
        <p:spPr bwMode="auto">
          <a:xfrm>
            <a:off x="0" y="0"/>
            <a:ext cx="9144000" cy="641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34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Покрова на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Нерли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9" r="11613"/>
          <a:stretch/>
        </p:blipFill>
        <p:spPr bwMode="auto">
          <a:xfrm>
            <a:off x="-2594" y="0"/>
            <a:ext cx="914312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88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Покрова на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Нерли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7" r="3296"/>
          <a:stretch/>
        </p:blipFill>
        <p:spPr bwMode="auto">
          <a:xfrm>
            <a:off x="0" y="0"/>
            <a:ext cx="9140525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70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7544" y="548680"/>
            <a:ext cx="5328592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</a:t>
            </a: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</a:t>
            </a: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ПОКРОВА </a:t>
            </a:r>
            <a: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НЕРЛИ </a:t>
            </a:r>
            <a: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ВЕРШИНА ДРЕВНЕРУС- СКОГО </a:t>
            </a:r>
            <a:b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ЗОДЧЕСТВА</a:t>
            </a:r>
            <a:endParaRPr lang="en-US" altLang="ru-RU" sz="4200" b="1" cap="al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067645" y="5517232"/>
            <a:ext cx="20763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Покров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Пресвятой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Богородицы. Икона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1"/>
            <a:ext cx="5400600" cy="689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842493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Возлюбила Русская земля день Покрова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Божьей Матери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явленного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далеком Царьграде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Но не там, а в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далекой стране полунощной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стали радостно петь и ублажать</a:t>
            </a:r>
          </a:p>
          <a:p>
            <a:r>
              <a:rPr lang="ru-RU" sz="2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осенение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мира Богоматерью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Приклонился душою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 наш к этому дивному явлению,</a:t>
            </a:r>
          </a:p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воздвигались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храмы по всей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 нашей во имя Покрова Богоматери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преклонил он «колена сердца своего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вместе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молящейся </a:t>
            </a:r>
            <a:r>
              <a:rPr lang="ru-RU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коленопреклонно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Богородицей. И ныне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великой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скорби своей народ наш осеняет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себя Покровом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Ее. 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ныне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в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бедах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скорбях разве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слышит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стонов и воздыханий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разве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внемлет плачу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рыданию?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588145"/>
            <a:ext cx="842493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Верим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знаем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и днесь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предстоит Милосердная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молитвой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плачем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русской недоле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Слышит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 сердце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плач Ее?</a:t>
            </a:r>
          </a:p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Знает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 Ее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молитву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утешение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Знает ли Покров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Ее над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нашей землей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Да,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слышит и знает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молитвенно склоняется перед Пречистой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i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проповеди протоиерея </a:t>
            </a:r>
            <a:b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Сергия Булгакова</a:t>
            </a:r>
            <a:endParaRPr lang="ru-RU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1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0" y="644404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Князь Андрей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Боголюбский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(1110–1174). Художник В. Васнецов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29" y="21132"/>
            <a:ext cx="6240942" cy="636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48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676428"/>
            <a:ext cx="842493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«Сей же великий князь Андрей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аще </a:t>
            </a:r>
            <a:r>
              <a:rPr lang="ru-RU" sz="32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печалию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скончавшемся сыне объят быв и </a:t>
            </a:r>
            <a:r>
              <a:rPr lang="ru-RU" sz="32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скорбяше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обаче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богоугодные дела </a:t>
            </a:r>
            <a:r>
              <a:rPr lang="ru-RU" sz="32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поощряшеся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На реке на </a:t>
            </a:r>
            <a:r>
              <a:rPr lang="ru-RU" sz="32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Клязьме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лугу, </a:t>
            </a:r>
            <a:r>
              <a:rPr lang="ru-RU" sz="32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здати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церковь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имя </a:t>
            </a:r>
            <a:r>
              <a:rPr lang="ru-RU" sz="32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Пресвятыя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Богородицы </a:t>
            </a:r>
            <a:r>
              <a:rPr lang="ru-RU" sz="32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Честнаго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Ея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Покрова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</a:t>
            </a:r>
            <a:r>
              <a:rPr lang="ru-RU" sz="32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устьи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реки Нерли... и </a:t>
            </a:r>
            <a:r>
              <a:rPr lang="ru-RU" sz="32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помощию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Пресвятыя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Богоматере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оную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церковь единым летом соверши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i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Жития святого благоверного </a:t>
            </a:r>
            <a:b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князя Андрея </a:t>
            </a:r>
            <a:r>
              <a:rPr lang="ru-RU" sz="2400" b="1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Боголюбского</a:t>
            </a:r>
            <a:endParaRPr lang="ru-RU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7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Покрова на Нерли. 1166 г.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/>
          <a:stretch/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98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Покрова на Нерли. 1166 г.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/>
          <a:stretch/>
        </p:blipFill>
        <p:spPr bwMode="auto">
          <a:xfrm>
            <a:off x="0" y="-678681"/>
            <a:ext cx="9144000" cy="713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2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5751</TotalTime>
  <Words>296</Words>
  <Application>Microsoft Office PowerPoint</Application>
  <PresentationFormat>Экран (4:3)</PresentationFormat>
  <Paragraphs>23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204</cp:revision>
  <dcterms:created xsi:type="dcterms:W3CDTF">2015-08-04T12:08:47Z</dcterms:created>
  <dcterms:modified xsi:type="dcterms:W3CDTF">2018-05-08T06:38:57Z</dcterms:modified>
</cp:coreProperties>
</file>