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510" r:id="rId4"/>
    <p:sldId id="503" r:id="rId5"/>
    <p:sldId id="472" r:id="rId6"/>
    <p:sldId id="505" r:id="rId7"/>
    <p:sldId id="508" r:id="rId8"/>
    <p:sldId id="516" r:id="rId9"/>
    <p:sldId id="509" r:id="rId10"/>
    <p:sldId id="511" r:id="rId11"/>
    <p:sldId id="512" r:id="rId12"/>
    <p:sldId id="513" r:id="rId13"/>
    <p:sldId id="514" r:id="rId14"/>
    <p:sldId id="515" r:id="rId15"/>
    <p:sldId id="538" r:id="rId16"/>
    <p:sldId id="542" r:id="rId17"/>
    <p:sldId id="543" r:id="rId18"/>
    <p:sldId id="544" r:id="rId19"/>
    <p:sldId id="541" r:id="rId20"/>
    <p:sldId id="539" r:id="rId21"/>
    <p:sldId id="540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8" r:id="rId31"/>
    <p:sldId id="525" r:id="rId32"/>
    <p:sldId id="529" r:id="rId33"/>
    <p:sldId id="531" r:id="rId34"/>
    <p:sldId id="532" r:id="rId35"/>
    <p:sldId id="533" r:id="rId36"/>
    <p:sldId id="545" r:id="rId37"/>
    <p:sldId id="548" r:id="rId38"/>
    <p:sldId id="549" r:id="rId39"/>
    <p:sldId id="550" r:id="rId40"/>
    <p:sldId id="551" r:id="rId41"/>
    <p:sldId id="547" r:id="rId42"/>
    <p:sldId id="546" r:id="rId43"/>
    <p:sldId id="530" r:id="rId44"/>
    <p:sldId id="534" r:id="rId45"/>
    <p:sldId id="535" r:id="rId46"/>
    <p:sldId id="536" r:id="rId47"/>
    <p:sldId id="537" r:id="rId48"/>
    <p:sldId id="552" r:id="rId49"/>
    <p:sldId id="553" r:id="rId50"/>
    <p:sldId id="554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ХРАМ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10852" y="643804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Новгороде. 1050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r="27125"/>
          <a:stretch/>
        </p:blipFill>
        <p:spPr bwMode="auto">
          <a:xfrm>
            <a:off x="-62417" y="275508"/>
            <a:ext cx="921726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5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4044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Новгороде. 1050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/>
          <a:stretch/>
        </p:blipFill>
        <p:spPr bwMode="auto">
          <a:xfrm>
            <a:off x="-24338" y="-27089"/>
            <a:ext cx="9200185" cy="64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29414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Новгороде. 1050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1814"/>
          <a:stretch/>
        </p:blipFill>
        <p:spPr bwMode="auto">
          <a:xfrm>
            <a:off x="-24337" y="0"/>
            <a:ext cx="9165704" cy="642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3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020271" y="5733256"/>
            <a:ext cx="2121095" cy="9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Новгороде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51182"/>
            <a:ext cx="4608512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Новгороде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 bwMode="auto">
          <a:xfrm>
            <a:off x="0" y="-24927"/>
            <a:ext cx="9199046" cy="647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Георгиевский собор Юрьева монастыря. Новгород. 1130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358" r="4878" b="10073"/>
          <a:stretch/>
        </p:blipFill>
        <p:spPr bwMode="auto">
          <a:xfrm>
            <a:off x="0" y="0"/>
            <a:ext cx="9141367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7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Георгиевский собор Юрьева монастыря. Новгород. 1130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http://arx.novosibdom.ru/story/ARX_HISTORY/OLD_Russ/novgorod_yriev_georg/novgorod_yriev_georg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/>
          <a:stretch/>
        </p:blipFill>
        <p:spPr bwMode="auto">
          <a:xfrm>
            <a:off x="-1" y="-19014"/>
            <a:ext cx="9144001" cy="644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7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Георгиевский собор в Юрьеве-Польском. 1234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2941"/>
          <a:stretch/>
        </p:blipFill>
        <p:spPr bwMode="auto">
          <a:xfrm>
            <a:off x="-108519" y="-37402"/>
            <a:ext cx="9252520" cy="647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5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Георгиевский собор в Юрьеве-Польском. 1234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3472"/>
          <a:stretch/>
        </p:blipFill>
        <p:spPr bwMode="auto">
          <a:xfrm>
            <a:off x="-24337" y="-1"/>
            <a:ext cx="9168337" cy="6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5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Спаса на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Нередице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 Новгородом. 1198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3"/>
          <a:stretch/>
        </p:blipFill>
        <p:spPr bwMode="auto">
          <a:xfrm>
            <a:off x="-1" y="-17027"/>
            <a:ext cx="9141367" cy="648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3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548680"/>
            <a:ext cx="53285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ХРАМЫ </a:t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РУСИ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Спаса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Преображения на Ильине улице. Новгород. 1374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9139" r="4767" b="4068"/>
          <a:stretch/>
        </p:blipFill>
        <p:spPr bwMode="auto">
          <a:xfrm>
            <a:off x="1" y="-1"/>
            <a:ext cx="9144000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18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Спаса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Преображения на Ильине улице. Новгород. 1374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9220" r="4158" b="11626"/>
          <a:stretch/>
        </p:blipFill>
        <p:spPr bwMode="auto">
          <a:xfrm>
            <a:off x="-24338" y="-5581"/>
            <a:ext cx="9165705" cy="640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во Владимире. 1160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8265"/>
          <a:stretch/>
        </p:blipFill>
        <p:spPr bwMode="auto">
          <a:xfrm>
            <a:off x="0" y="-29103"/>
            <a:ext cx="9173960" cy="641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3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 r="14122"/>
          <a:stretch/>
        </p:blipFill>
        <p:spPr bwMode="auto">
          <a:xfrm>
            <a:off x="197768" y="0"/>
            <a:ext cx="8748464" cy="64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во Владимире. 1160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во Владимире. 1160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/>
        </p:blipFill>
        <p:spPr bwMode="auto">
          <a:xfrm>
            <a:off x="-24337" y="1"/>
            <a:ext cx="91683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75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во Владимире. 1160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r="1913"/>
          <a:stretch/>
        </p:blipFill>
        <p:spPr bwMode="auto">
          <a:xfrm>
            <a:off x="-24337" y="0"/>
            <a:ext cx="91683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Московского кремля. 1479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-24338" y="0"/>
            <a:ext cx="9168337" cy="63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44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кремля.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1479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 bwMode="auto">
          <a:xfrm>
            <a:off x="-24337" y="-27384"/>
            <a:ext cx="9187772" cy="64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3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Московского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кремля. 1479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/>
        </p:blipFill>
        <p:spPr bwMode="auto">
          <a:xfrm>
            <a:off x="0" y="6946"/>
            <a:ext cx="9144000" cy="63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7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099"/>
          <a:stretch/>
        </p:blipFill>
        <p:spPr bwMode="auto">
          <a:xfrm>
            <a:off x="-24337" y="0"/>
            <a:ext cx="9165704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Успенский собор Московского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кремля. 1479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057532"/>
            <a:ext cx="842493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Церковные здания, мозаики, росписи,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утварь, облачения священников,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обряды таинств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песнопения, литургические тексты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все эти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входили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культа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являвшегося грандиозным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художественным ансамблем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которого сводилась к тому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одновременно давать эстетическое наслаждение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возносить душу верующего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небесам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Лазарев. Из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«Духовная музыка»,</a:t>
            </a:r>
          </a:p>
          <a:p>
            <a:pPr algn="r"/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рекомендованной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Министерством образования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лавры. 1423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E:\photos\2016-09-15 Москва\IMG_20160915_1553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11280" r="19598" b="25987"/>
          <a:stretch/>
        </p:blipFill>
        <p:spPr bwMode="auto">
          <a:xfrm>
            <a:off x="-24337" y="0"/>
            <a:ext cx="934652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лавры. 1423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1128" r="581" b="1116"/>
          <a:stretch/>
        </p:blipFill>
        <p:spPr bwMode="auto">
          <a:xfrm>
            <a:off x="-24338" y="0"/>
            <a:ext cx="9708905" cy="6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лавры. 1423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E:\photos\2016-01-24-27 Москва\2016-01-24 МРОЧ\2016-01-24 Лавра\IMG_71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/>
          <a:stretch/>
        </p:blipFill>
        <p:spPr bwMode="auto">
          <a:xfrm>
            <a:off x="0" y="-72297"/>
            <a:ext cx="9144000" cy="64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1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Иконостас Троицкого собора Троице-Сергиевой лавры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0"/>
            <a:ext cx="8460432" cy="645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443" r="5789" b="1290"/>
          <a:stretch/>
        </p:blipFill>
        <p:spPr bwMode="auto">
          <a:xfrm>
            <a:off x="0" y="0"/>
            <a:ext cx="9144000" cy="638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6" y="0"/>
            <a:ext cx="8456749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Вознесения Господня в Коломенском. 1532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538"/>
          <a:stretch/>
        </p:blipFill>
        <p:spPr bwMode="auto">
          <a:xfrm>
            <a:off x="-24337" y="-1"/>
            <a:ext cx="9165704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1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Вознесения Господня в Коломенском. 1532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/>
          <a:stretch/>
        </p:blipFill>
        <p:spPr bwMode="auto">
          <a:xfrm>
            <a:off x="0" y="0"/>
            <a:ext cx="9153248" cy="645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Покрова на Рву (храм Василия Блаженного). Москва. 1561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1721" r="793" b="5865"/>
          <a:stretch/>
        </p:blipFill>
        <p:spPr bwMode="auto">
          <a:xfrm>
            <a:off x="0" y="-15660"/>
            <a:ext cx="9141367" cy="64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7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Покрова на Рву (храм Василия Блаженного). Москва. 1561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/>
          <a:stretch/>
        </p:blipFill>
        <p:spPr bwMode="auto">
          <a:xfrm>
            <a:off x="-2546" y="0"/>
            <a:ext cx="9143913" cy="64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Успения Пресвятой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Богородицы (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Десятинная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Реконструкция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D:\Publish\ДНК\ДНК 11\contest\4_CD-ROM\jpg\pvl\_Десятинн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0"/>
            <a:ext cx="7704856" cy="64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Покрова на Рву (храм Василия Блаженного). Москва. 1561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0"/>
            <a:ext cx="864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5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Спасо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-Преображенская церковь. Кижи. Карелия. 1714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http://www.kartinkijane.ru/pic/201304/1280x1024/kartinkijane.ru-66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/>
        </p:blipFill>
        <p:spPr bwMode="auto">
          <a:xfrm>
            <a:off x="359532" y="0"/>
            <a:ext cx="8424936" cy="64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2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Спасо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-Преображенская церковь. Кижи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Карелия.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1714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"/>
          <a:stretch/>
        </p:blipFill>
        <p:spPr bwMode="auto">
          <a:xfrm>
            <a:off x="-24337" y="0"/>
            <a:ext cx="9168338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7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Исаакиевский собор. Санкт-Петербург. 1858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"/>
          <a:stretch/>
        </p:blipFill>
        <p:spPr bwMode="auto">
          <a:xfrm>
            <a:off x="-304800" y="0"/>
            <a:ext cx="9753600" cy="638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9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Исаакиевский собор. Санкт-Петербург. 1858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7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Исаакиевский собор. Санкт-Петербург. 1858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0"/>
            <a:ext cx="7416824" cy="64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5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Исаакиевский собор. Санкт-Петербург. 1858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5"/>
          <a:stretch/>
        </p:blipFill>
        <p:spPr bwMode="auto">
          <a:xfrm>
            <a:off x="-49409" y="-9367"/>
            <a:ext cx="9193409" cy="64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05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Исаакиевский собор. Санкт-Петербург. 1858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9882"/>
          <a:stretch/>
        </p:blipFill>
        <p:spPr bwMode="auto">
          <a:xfrm>
            <a:off x="-24337" y="11329"/>
            <a:ext cx="916833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Воскресения Христова (Спас-на-Крови). Санкт-Петербург. 1907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7"/>
          <a:stretch/>
        </p:blipFill>
        <p:spPr bwMode="auto">
          <a:xfrm>
            <a:off x="0" y="0"/>
            <a:ext cx="9141367" cy="6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Воскресения Христова (Спас-на-Крови). Санкт-Петербург. 1907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0"/>
            <a:ext cx="6480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24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1704" y="5733256"/>
            <a:ext cx="9165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Первоначальный вид Софийского собора в Киеве. 1037 г.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ДНК\ДНК 11\contest\4_CD-ROM\jpg\sophia-kiev-recon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7" y="692696"/>
            <a:ext cx="9220213" cy="49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4337" y="6448271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Воскресения Христова (Спас-на-Крови). Санкт-Петербург. 1907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http://figase.su/wp-content/uploads/2016/11/1618010-R3L8T8D-100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6" y="12162"/>
            <a:ext cx="8585289" cy="643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2616" r="1418" b="2340"/>
          <a:stretch/>
        </p:blipFill>
        <p:spPr bwMode="auto">
          <a:xfrm>
            <a:off x="233772" y="0"/>
            <a:ext cx="8676456" cy="648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1704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Киеве. Современный вид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1704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Киеве. Интерьер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/>
          <a:stretch/>
        </p:blipFill>
        <p:spPr bwMode="auto">
          <a:xfrm>
            <a:off x="-21704" y="1"/>
            <a:ext cx="916570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3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1704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Киеве. Интерьер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/>
          <a:stretch/>
        </p:blipFill>
        <p:spPr bwMode="auto">
          <a:xfrm>
            <a:off x="-21704" y="0"/>
            <a:ext cx="9173760" cy="641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2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21704" y="5805264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в Киеве. Панорамный вид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"/>
          <a:stretch/>
        </p:blipFill>
        <p:spPr bwMode="auto">
          <a:xfrm>
            <a:off x="0" y="692696"/>
            <a:ext cx="9144000" cy="50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5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5610</TotalTime>
  <Words>473</Words>
  <Application>Microsoft Office PowerPoint</Application>
  <PresentationFormat>Экран (4:3)</PresentationFormat>
  <Paragraphs>54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196</cp:revision>
  <dcterms:created xsi:type="dcterms:W3CDTF">2015-08-04T12:08:47Z</dcterms:created>
  <dcterms:modified xsi:type="dcterms:W3CDTF">2018-05-08T14:13:56Z</dcterms:modified>
</cp:coreProperties>
</file>