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513" r:id="rId4"/>
    <p:sldId id="514" r:id="rId5"/>
    <p:sldId id="516" r:id="rId6"/>
    <p:sldId id="517" r:id="rId7"/>
    <p:sldId id="519" r:id="rId8"/>
    <p:sldId id="518" r:id="rId9"/>
    <p:sldId id="520" r:id="rId10"/>
    <p:sldId id="521" r:id="rId11"/>
    <p:sldId id="523" r:id="rId12"/>
    <p:sldId id="524" r:id="rId13"/>
    <p:sldId id="525" r:id="rId14"/>
    <p:sldId id="526" r:id="rId15"/>
    <p:sldId id="527" r:id="rId16"/>
    <p:sldId id="528" r:id="rId17"/>
    <p:sldId id="529" r:id="rId18"/>
    <p:sldId id="530" r:id="rId19"/>
    <p:sldId id="531" r:id="rId20"/>
    <p:sldId id="522" r:id="rId21"/>
    <p:sldId id="551" r:id="rId22"/>
    <p:sldId id="558" r:id="rId23"/>
    <p:sldId id="550" r:id="rId24"/>
    <p:sldId id="532" r:id="rId25"/>
    <p:sldId id="535" r:id="rId26"/>
    <p:sldId id="537" r:id="rId27"/>
    <p:sldId id="538" r:id="rId28"/>
    <p:sldId id="534" r:id="rId29"/>
    <p:sldId id="547" r:id="rId30"/>
    <p:sldId id="544" r:id="rId31"/>
    <p:sldId id="545" r:id="rId32"/>
    <p:sldId id="533" r:id="rId33"/>
    <p:sldId id="539" r:id="rId34"/>
    <p:sldId id="546" r:id="rId35"/>
    <p:sldId id="548" r:id="rId36"/>
    <p:sldId id="540" r:id="rId37"/>
    <p:sldId id="541" r:id="rId38"/>
    <p:sldId id="549" r:id="rId39"/>
    <p:sldId id="542" r:id="rId40"/>
    <p:sldId id="543" r:id="rId41"/>
    <p:sldId id="552" r:id="rId42"/>
    <p:sldId id="555" r:id="rId43"/>
    <p:sldId id="554" r:id="rId44"/>
    <p:sldId id="553" r:id="rId45"/>
    <p:sldId id="556" r:id="rId46"/>
    <p:sldId id="557" r:id="rId47"/>
    <p:sldId id="494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6600"/>
    <a:srgbClr val="BDAE41"/>
    <a:srgbClr val="D8C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64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68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44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76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88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75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69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63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878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37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6DFF0-9D8E-46C4-B7E6-D3828B08EF88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939492"/>
            <a:ext cx="5184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СВЯТОЙ КНЯЗЬ</a:t>
            </a:r>
          </a:p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НЕВСКИЙ –</a:t>
            </a:r>
          </a:p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СЛАВНОЕ </a:t>
            </a:r>
          </a:p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ИМЯ РОССИИ</a:t>
            </a:r>
            <a:endParaRPr lang="ru-RU" sz="48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ublish\2019 проект Александр Невский\CD\pics\1\06_alexandernev-icon-m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8172"/>
            <a:ext cx="3096344" cy="662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126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52120" y="2996953"/>
            <a:ext cx="3491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Напрестольное Евангелие походной церкви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честь святого Александра Невского.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Отечественной войны 1812 года. Москва</a:t>
            </a:r>
          </a:p>
        </p:txBody>
      </p:sp>
      <p:pic>
        <p:nvPicPr>
          <p:cNvPr id="28674" name="Picture 2" descr="D:\Publish\2019 проект Александр Невский\CD\pics\Книга 3\58_trip-church-gosp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4" y="-56273"/>
            <a:ext cx="5470918" cy="691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26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88224" y="4077072"/>
            <a:ext cx="23762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императору Александру II </a:t>
            </a:r>
          </a:p>
          <a:p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возле Храма Христа Спасителя.</a:t>
            </a:r>
          </a:p>
          <a:p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</p:txBody>
      </p:sp>
      <p:pic>
        <p:nvPicPr>
          <p:cNvPr id="21506" name="Picture 2" descr="D:\Publish\2019 проект Александр Невский\CD\pics\2\alexander-ii-m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87" y="-13953"/>
            <a:ext cx="3564826" cy="687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32240" y="4883676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Архитектор Александр </a:t>
            </a:r>
            <a:r>
              <a:rPr lang="ru-RU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Никанорович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Померанцев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D:\Publish\2019 проект Александр Невский\CD\pics\2\an-sobor-msk-pomerants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55769"/>
            <a:ext cx="4608512" cy="680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24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80526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Миусской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площади в Москве. Эскиз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D:\Publish\2019 проект Александр Невский\CD\pics\2\an-sobor-msk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9717"/>
            <a:ext cx="5040560" cy="569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4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6136" y="2852936"/>
            <a:ext cx="33478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Эскиз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интерьера Александро-Невского собора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Миусской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площади в Москве.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Архитектор </a:t>
            </a:r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А.Померанцев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1899 г. 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D:\Publish\2019 проект Александр Невский\Готовые статьи\Иллюстр. Храмы Александра Невского\Миусский собор\1000-865-dd37d0e4151536c131ee426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1818"/>
            <a:ext cx="5733993" cy="68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4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15746" y="537321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Митрополит Московский </a:t>
            </a:r>
            <a:r>
              <a:rPr lang="ru-RU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Макарий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(Невский)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D:\Publish\2019 проект Александр Невский\CD\pics\2\makari-nevs-mitr-msk-portr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34724"/>
            <a:ext cx="4575045" cy="689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5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:\Publish\2019 проект Александр Невский\CD\pics\3\an-sobor-msk-2-outsi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7"/>
          <a:stretch/>
        </p:blipFill>
        <p:spPr bwMode="auto">
          <a:xfrm>
            <a:off x="0" y="10670"/>
            <a:ext cx="9127926" cy="579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80526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Миусской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площади в Москве. Фото 1920-х гг.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83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Publish\2019 проект Александр Невский\CD\pics\2\an-sobor-msk-2-in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46" y="260648"/>
            <a:ext cx="9157874" cy="554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80526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 Александро-Невского собора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Миусской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площади в Москве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5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93127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разрушения Александро-Невского собора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Миусской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площади в Москве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Picture 3" descr="D:\Publish\2019 проект Александр Невский\Готовые статьи\Иллюстр. Храмы Александра Невского\Миусский собор\3770f64c56db1987c7d4195a4234bd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" b="3653"/>
          <a:stretch/>
        </p:blipFill>
        <p:spPr bwMode="auto">
          <a:xfrm>
            <a:off x="467544" y="29379"/>
            <a:ext cx="8208912" cy="5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87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2040" y="1844824"/>
            <a:ext cx="40324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Памятная табличка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 этом месте находился собор во имя святого благоверного великого князя АЛЕКСАНДРА НЕВСКОГО.</a:t>
            </a:r>
            <a:b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Заложен 22 сентября 1913 года. Освящен нижний храм во имя </a:t>
            </a:r>
            <a:b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св. Тихона Задонского </a:t>
            </a:r>
            <a:b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ноября 1915 года. Разрушен в 1941 году» 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D:\Publish\2019 проект Александр Невский\Готовые статьи\Иллюстр. Храмы Александра Невского\Миусский собор\Фотка_9532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4139" r="5324" b="7672"/>
          <a:stretch/>
        </p:blipFill>
        <p:spPr bwMode="auto">
          <a:xfrm>
            <a:off x="0" y="0"/>
            <a:ext cx="4770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1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051" y="548680"/>
            <a:ext cx="4355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BDA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</a:t>
            </a:r>
            <a:r>
              <a:rPr lang="en-US" sz="4800" b="1" dirty="0" smtClean="0">
                <a:solidFill>
                  <a:srgbClr val="BDA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smtClean="0">
                <a:solidFill>
                  <a:srgbClr val="BDA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lang="ru-RU" sz="4800" b="1" dirty="0">
              <a:solidFill>
                <a:srgbClr val="BDAE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ublish\2019 проект Александр Невский\CD\pics\1\06_alexandernev-icon-m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8172"/>
            <a:ext cx="3096344" cy="662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476067"/>
            <a:ext cx="43559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Храмы в честь и славу </a:t>
            </a:r>
          </a:p>
          <a:p>
            <a:r>
              <a:rPr lang="ru-RU" sz="40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святого благоверного князя </a:t>
            </a:r>
          </a:p>
          <a:p>
            <a:r>
              <a:rPr lang="ru-RU" sz="40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Александра Невского</a:t>
            </a:r>
          </a:p>
        </p:txBody>
      </p:sp>
    </p:spTree>
    <p:extLst>
      <p:ext uri="{BB962C8B-B14F-4D97-AF65-F5344CB8AC3E}">
        <p14:creationId xmlns:p14="http://schemas.microsoft.com/office/powerpoint/2010/main" val="1770827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93127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Ростов-на-Дону.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Уничтожен в 1930 г.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r="2952" b="13185"/>
          <a:stretch/>
        </p:blipFill>
        <p:spPr bwMode="auto">
          <a:xfrm>
            <a:off x="0" y="0"/>
            <a:ext cx="9204385" cy="594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654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1" y="65198"/>
            <a:ext cx="8792497" cy="585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93127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Вятка (ныне Киров).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Взорван в 1937 г.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336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93127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Варшава.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 в 1912 г. Взорван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1926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" b="2994"/>
          <a:stretch/>
        </p:blipFill>
        <p:spPr bwMode="auto">
          <a:xfrm>
            <a:off x="-1" y="1115"/>
            <a:ext cx="9144001" cy="593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334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Нижний Новгород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 descr="D:\Publish\2019 проект Александр Невский\CD\pics\Книга 3\63_an-church_n-nov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09981" cy="63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128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0120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Нижний Новгород. </a:t>
            </a:r>
            <a:b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Иконостас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 descr="D:\Publish\2019 проект Александр Невский\CD\pics\Книга 3\64_an-sobor-novgorod-iconost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44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760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4730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Александр-Невский собор в Новосибирске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t="11556" r="1"/>
          <a:stretch/>
        </p:blipFill>
        <p:spPr bwMode="auto">
          <a:xfrm>
            <a:off x="0" y="0"/>
            <a:ext cx="9144000" cy="611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50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4730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Александр-Невский собор в Новосибирске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16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8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6612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во имя святого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благоверного князя Александра Невского. Покровский Александро-Невский монастырь. Рабочий поселок Колывань Новосибирской области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D:\Publish\2019 проект Александр Невский\CD\pics\2\a-n-sobor-kolyv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b="11616"/>
          <a:stretch/>
        </p:blipFill>
        <p:spPr bwMode="auto">
          <a:xfrm>
            <a:off x="-37953" y="7536"/>
            <a:ext cx="9219905" cy="56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3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Ижевск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2"/>
          <a:stretch/>
        </p:blipFill>
        <p:spPr bwMode="auto">
          <a:xfrm>
            <a:off x="0" y="0"/>
            <a:ext cx="9144000" cy="635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038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Ижевск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"/>
          <a:stretch/>
        </p:blipFill>
        <p:spPr bwMode="auto">
          <a:xfrm>
            <a:off x="364" y="-1"/>
            <a:ext cx="9143636" cy="635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51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D:\Publish\2019 проект Александр Невский\CD\pics\Книга 3\53_album-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031"/>
            <a:ext cx="4896544" cy="678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51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Симферополь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t="8164"/>
          <a:stretch/>
        </p:blipFill>
        <p:spPr bwMode="auto">
          <a:xfrm>
            <a:off x="0" y="0"/>
            <a:ext cx="9144000" cy="635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427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Челябинск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62" y="-1"/>
            <a:ext cx="8562076" cy="635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740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Париж. Франция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r="9192"/>
          <a:stretch/>
        </p:blipFill>
        <p:spPr bwMode="auto">
          <a:xfrm>
            <a:off x="-1" y="0"/>
            <a:ext cx="9144001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911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Париж. Франция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 bwMode="auto">
          <a:xfrm>
            <a:off x="-17585" y="0"/>
            <a:ext cx="9161585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058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София. Болгария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D:\Publish\2019 проект Александр Невский\CD\pics\Книга 3\67_sophia-a-nev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41" y="222243"/>
            <a:ext cx="9188041" cy="608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636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София. Болгария</a:t>
            </a:r>
          </a:p>
        </p:txBody>
      </p:sp>
      <p:pic>
        <p:nvPicPr>
          <p:cNvPr id="38914" name="Picture 2" descr="D:\Publish\2019 проект Александр Невский\CD\pics\Книга 3\68_an-sobor-sophia-inside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/>
          <a:stretch/>
        </p:blipFill>
        <p:spPr bwMode="auto">
          <a:xfrm>
            <a:off x="0" y="0"/>
            <a:ext cx="9194009" cy="62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56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Таллинн. Эстония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 descr="D:\Publish\2019 проект Александр Невский\CD\pics\Книга 3\69_an-sobor-tallin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/>
          <a:stretch/>
        </p:blipFill>
        <p:spPr bwMode="auto">
          <a:xfrm>
            <a:off x="0" y="-1"/>
            <a:ext cx="9139944" cy="63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771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Потсдам. Германия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8"/>
          <a:stretch/>
        </p:blipFill>
        <p:spPr bwMode="auto">
          <a:xfrm>
            <a:off x="-1" y="0"/>
            <a:ext cx="9144001" cy="635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92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8632" y="5469031"/>
            <a:ext cx="3455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Копенгаген. Дания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060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храм. Минск. Беларусь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" b="3511"/>
          <a:stretch/>
        </p:blipFill>
        <p:spPr bwMode="auto">
          <a:xfrm>
            <a:off x="413792" y="-13047"/>
            <a:ext cx="8316416" cy="636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28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5438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имя святого благоверного князя Александра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Невского. </a:t>
            </a:r>
            <a:r>
              <a:rPr lang="ru-RU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-Ижора. Санкт-Петербург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"/>
          <a:stretch/>
        </p:blipFill>
        <p:spPr bwMode="auto">
          <a:xfrm>
            <a:off x="-1" y="332656"/>
            <a:ext cx="9144001" cy="564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064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храм. Лодзь. Польша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 r="16677"/>
          <a:stretch/>
        </p:blipFill>
        <p:spPr bwMode="auto">
          <a:xfrm>
            <a:off x="0" y="0"/>
            <a:ext cx="9144000" cy="632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437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в честь святого князя Александра Невского. Москва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2701" r="4909" b="2277"/>
          <a:stretch/>
        </p:blipFill>
        <p:spPr bwMode="auto">
          <a:xfrm>
            <a:off x="-37994" y="0"/>
            <a:ext cx="9181994" cy="635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543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6530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в честь святого князя Александра Невского при Московском государственном институте международных отношений (МГИМО)</a:t>
            </a:r>
            <a:endParaRPr lang="ru-RU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19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384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0572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</a:t>
            </a:r>
            <a:r>
              <a:rPr lang="ru-RU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Акатово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Клинский район. Московская область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r="16177" b="11047"/>
          <a:stretch/>
        </p:blipFill>
        <p:spPr bwMode="auto">
          <a:xfrm>
            <a:off x="1" y="-9682"/>
            <a:ext cx="9143999" cy="599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784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r="1830" b="7664"/>
          <a:stretch/>
        </p:blipFill>
        <p:spPr bwMode="auto">
          <a:xfrm>
            <a:off x="0" y="-51048"/>
            <a:ext cx="9144000" cy="607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0212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в честь святого благоверного князя </a:t>
            </a:r>
            <a:b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Александра Невского. Тверь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056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Калининград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2" descr="D:\Publish\2019 проект Александр Невский\CD\pics\Книга 3\71_a-n-sobor-kaliningr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5"/>
          <a:stretch/>
        </p:blipFill>
        <p:spPr bwMode="auto">
          <a:xfrm>
            <a:off x="-18510" y="0"/>
            <a:ext cx="916251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1009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собор. Сахалин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78" name="Picture 2" descr="D:\Publish\2019 проект Александр Невский\CD\pics\Книга 3\70_an-church-sakhal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2" y="0"/>
            <a:ext cx="8676456" cy="637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259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Publish\2019 проект Александр Невский\CD\pics\2\an-icon-blg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245" y="116632"/>
            <a:ext cx="512751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904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5438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имя святого благоверного князя Александра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Невского. </a:t>
            </a:r>
            <a:r>
              <a:rPr lang="ru-RU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-Ижора. Санкт-Петербург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6688"/>
          <a:stretch/>
        </p:blipFill>
        <p:spPr bwMode="auto">
          <a:xfrm>
            <a:off x="0" y="-1"/>
            <a:ext cx="9144000" cy="60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556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5438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Тайницкая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башня Московского Кремля. В ней Патриархом Филаретом был устроен Александро-Невский храм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http://itd3.mycdn.me/image?id=856837198303&amp;t=20&amp;plc=WEB&amp;tkn=*S6ytJlpXJlvh4nZiUOyrDCA0xW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061" y="-30607"/>
            <a:ext cx="9168061" cy="609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D:\Publish\2019 проект Александр Невский\CD\pics\Книга 3\55_patr-filaret-tituliarn-xvi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 t="2890" r="2977" b="2693"/>
          <a:stretch/>
        </p:blipFill>
        <p:spPr bwMode="auto">
          <a:xfrm>
            <a:off x="179512" y="116632"/>
            <a:ext cx="2952327" cy="368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27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8144" y="2204864"/>
            <a:ext cx="30963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в честь святого благоверного князя Александра Невского, 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построенная полководцем Александром Суворовым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 descr="D:\Publish\2019 проект Александр Невский\продукты на конкурс\УМК_Александр-Невский\Иллюстрации к текстам\Книга 1\24_suvorov_church-s-konchansk_pho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 b="9178"/>
          <a:stretch/>
        </p:blipFill>
        <p:spPr bwMode="auto">
          <a:xfrm>
            <a:off x="1619672" y="0"/>
            <a:ext cx="41345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54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D:\Publish\2019 проект Александр Невский\Готовые статьи\Иллюстр. Храмы Александра Невского\Суворовская церковь\hj7tmsv7c1felwbny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4"/>
          <a:stretch/>
        </p:blipFill>
        <p:spPr bwMode="auto">
          <a:xfrm>
            <a:off x="566654" y="0"/>
            <a:ext cx="80106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88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5438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имя святого благоверного князя Александра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Невского. Ялта. Построен в 1902 году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4" y="0"/>
            <a:ext cx="8100392" cy="6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8429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</TotalTime>
  <Words>329</Words>
  <Application>Microsoft Office PowerPoint</Application>
  <PresentationFormat>Экран (4:3)</PresentationFormat>
  <Paragraphs>55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eug774</dc:creator>
  <cp:lastModifiedBy>eug774</cp:lastModifiedBy>
  <cp:revision>86</cp:revision>
  <dcterms:created xsi:type="dcterms:W3CDTF">2019-03-30T05:43:59Z</dcterms:created>
  <dcterms:modified xsi:type="dcterms:W3CDTF">2019-04-09T05:45:04Z</dcterms:modified>
</cp:coreProperties>
</file>