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468" r:id="rId4"/>
    <p:sldId id="392" r:id="rId5"/>
    <p:sldId id="396" r:id="rId6"/>
    <p:sldId id="471" r:id="rId7"/>
    <p:sldId id="506" r:id="rId8"/>
    <p:sldId id="499" r:id="rId9"/>
    <p:sldId id="495" r:id="rId10"/>
    <p:sldId id="496" r:id="rId11"/>
    <p:sldId id="497" r:id="rId12"/>
    <p:sldId id="500" r:id="rId13"/>
    <p:sldId id="498" r:id="rId14"/>
    <p:sldId id="502" r:id="rId15"/>
    <p:sldId id="503" r:id="rId16"/>
    <p:sldId id="501" r:id="rId17"/>
    <p:sldId id="504" r:id="rId18"/>
    <p:sldId id="505" r:id="rId19"/>
    <p:sldId id="507" r:id="rId20"/>
    <p:sldId id="389" r:id="rId21"/>
    <p:sldId id="508" r:id="rId22"/>
    <p:sldId id="511" r:id="rId23"/>
    <p:sldId id="509" r:id="rId24"/>
    <p:sldId id="512" r:id="rId25"/>
    <p:sldId id="514" r:id="rId26"/>
    <p:sldId id="513" r:id="rId27"/>
    <p:sldId id="49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6600"/>
    <a:srgbClr val="BDAE41"/>
    <a:srgbClr val="D8C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4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8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4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6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88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5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9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3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8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7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0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DFF0-9D8E-46C4-B7E6-D3828B08EF88}" type="datetimeFigureOut">
              <a:rPr lang="ru-RU" smtClean="0"/>
              <a:t>06.04.2019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40C8E-26DA-4442-BDFC-2CA06A2AB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93949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КНЯЗЬ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 –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СЛАВНОЕ </a:t>
            </a:r>
          </a:p>
          <a:p>
            <a:r>
              <a:rPr lang="ru-RU" sz="4800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РОССИИ</a:t>
            </a:r>
            <a:endParaRPr lang="ru-RU" sz="48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26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Ледовое побоище.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из фильма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11" y="0"/>
            <a:ext cx="7582378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45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Ледовое побоище.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из фильма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78" y="-27196"/>
            <a:ext cx="7132845" cy="568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3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Ледовое побоище.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из фильма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0"/>
          <a:stretch/>
        </p:blipFill>
        <p:spPr bwMode="auto">
          <a:xfrm>
            <a:off x="0" y="-1"/>
            <a:ext cx="9144000" cy="573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852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332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Ледовое побоище.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из фильма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1" y="12576"/>
            <a:ext cx="7917159" cy="57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3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84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 Александра Невского. 1942 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D:\Publish\2019 проект Александр Невский\продукты на конкурс\УМК_Александр-Невский\Иллюстрации к текстам\Книга 1\28_anevskiy-orden-194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16633"/>
            <a:ext cx="5832648" cy="614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59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88224" y="4422591"/>
            <a:ext cx="2375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Невский. Художник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Корин.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D:\Publish\2019 проект Александр Невский\CD\pics\Книга 3\46_an-ko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16272"/>
            <a:ext cx="3600400" cy="68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311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3711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Истребитель эскадрильи «Александр Невский». Рис. М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Быкова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D:\Publish\2019 проект Александр Невский\CD\pics\Книга 3\47_aerocobra-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1532229"/>
            <a:ext cx="89028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96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94928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Летчик Александр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Билюкин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именном самолете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D:\Publish\2019 проект Александр Невский\CD\pics\Книга 3\49_bilyukin-pl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09" y="10758"/>
            <a:ext cx="9218921" cy="59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83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384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Летчик Александр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Билюкин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D:\Publish\2019 проект Александр Невский\Готовые статьи\Иллюстр Эскадрилья\Билюкин\bilyki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277810" cy="62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Publish\2019 проект Александр Невский\Готовые статьи\Иллюстр Эскадрилья\Билюкин\bilykin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9" y="0"/>
            <a:ext cx="4171737" cy="625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08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Publish\2019 проект Александр Невский\Готовые статьи\Иллюстр Эскадрилья\Билюкин\Заметка о Билюкин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3" y="20926"/>
            <a:ext cx="8247975" cy="67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1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6051" y="548680"/>
            <a:ext cx="4355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en-US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4800" b="1" dirty="0" smtClean="0">
                <a:solidFill>
                  <a:srgbClr val="BDA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800" b="1" dirty="0">
              <a:solidFill>
                <a:srgbClr val="BDA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2019 проект Александр Невский\CD\pics\1\06_alexandernev-icon-me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8172"/>
            <a:ext cx="3096344" cy="6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476067"/>
            <a:ext cx="4355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князь Александр Невский </a:t>
            </a:r>
          </a:p>
          <a:p>
            <a:r>
              <a:rPr lang="ru-RU" sz="40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Великая Отечественная война</a:t>
            </a:r>
            <a:endParaRPr lang="ru-RU" sz="4000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27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Publish\2019 проект Александр Невский\Готовые статьи\Иллюстр Эскадрилья\Билюкин\bilykin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032"/>
            <a:ext cx="917944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57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Publish\2019 проект Александр Невский\Готовые статьи\Иллюстр Эскадрилья\3Билюкин\0000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40" y="15573"/>
            <a:ext cx="4809916" cy="69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4437112"/>
            <a:ext cx="4824536" cy="720080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87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Publish\2019 проект Александр Невский\Готовые статьи\Иллюстр Эскадрилья\3Билюкин\000003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9" b="535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852936"/>
            <a:ext cx="8892480" cy="1368152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131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Publish\2019 проект Александр Невский\Готовые статьи\Иллюстр Эскадрилья\3Билюкин\Билюкин_Александр_Дмитрие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49896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40152" y="3057922"/>
            <a:ext cx="3203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Кавалер ордена Александра Невского летчик-истребитель капитан Александр </a:t>
            </a:r>
            <a:r>
              <a:rPr lang="ru-RU" sz="2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Билюкин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83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181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Атомный ракетоносец «</a:t>
            </a:r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3"/>
          <a:stretch/>
        </p:blipFill>
        <p:spPr bwMode="auto">
          <a:xfrm>
            <a:off x="0" y="0"/>
            <a:ext cx="9131286" cy="612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908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0152" y="4063712"/>
            <a:ext cx="3203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ВМФ России атомного подводного ракетоносца «Александр Невский»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D:\Publish\2019 проект Александр Невский\CD\pics\Книга 3\51_an-submarine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/>
        </p:blipFill>
        <p:spPr bwMode="auto">
          <a:xfrm>
            <a:off x="1547664" y="0"/>
            <a:ext cx="4194051" cy="686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92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6612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Походный храм во имя святого благоверного князя Александра Невского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подводном атомном ракетоносце «Александр Невский»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D:\Publish\2019 проект Александр Невский\CD\pics\Книга 3\52_an-submarine-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"/>
          <a:stretch/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51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Publish\2019 проект Александр Невский\CD\pics\2\an-icon-bl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45" y="116632"/>
            <a:ext cx="5127510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0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260648"/>
            <a:ext cx="43204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«Вспомним святых вождей русского народа, например Александра Невского, Димитрия Донского, полагавших свои души за народ и Родину…</a:t>
            </a:r>
          </a:p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Церковь Христова благословляет небесным благословением предстоящий всенародный подвиг.</a:t>
            </a:r>
          </a:p>
          <a:p>
            <a:r>
              <a:rPr lang="ru-RU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Господь нам дарует победу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ublish\2019 проект Александр Невский\CD\pics\Книга 3\41_mitr-serg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 bwMode="auto">
          <a:xfrm>
            <a:off x="179512" y="188640"/>
            <a:ext cx="4313279" cy="536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1" y="5613047"/>
            <a:ext cx="4313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Митрополит Сергий (</a:t>
            </a:r>
            <a:r>
              <a:rPr lang="ru-RU" sz="24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Страгородский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печатает воззвание 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08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3" y="4568260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Пусть вдохновляет вас в этой войне мужественный образ наших великих предков — Александра Невского,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Дмитрия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Донского, Кузьмы Минина,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Дмитрия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Пожарского, Александра Суворова, Михаила Кутузова!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Publish\2019 проект Александр Невский\CD\pics\Книга 3\42_1941-11-07_red-square-parade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/>
          <a:stretch/>
        </p:blipFill>
        <p:spPr bwMode="auto">
          <a:xfrm>
            <a:off x="-16250" y="0"/>
            <a:ext cx="9160249" cy="462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1" y="6097850"/>
            <a:ext cx="8784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Верховный главнокомандующий </a:t>
            </a:r>
            <a:r>
              <a:rPr lang="ru-RU" sz="2000" b="1" i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И.В.Сталин</a:t>
            </a:r>
            <a:r>
              <a:rPr lang="ru-RU" sz="2000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2000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слова к участникам парада 7 ноября 1941 года</a:t>
            </a:r>
            <a:endParaRPr lang="ru-RU" sz="2000" b="1" i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2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ublish\2019 проект Александр Невский\Готовые статьи\Иллюстр Эскадрилья\2Орден Плакаты открытки\nb7103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2" y="-18569"/>
            <a:ext cx="9170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2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0152" y="3129930"/>
            <a:ext cx="30963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Плакат 1942 года (700-летие победы Александра Невского над немецкими рыцарями на Чудском озере)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Publish\2019 проект Александр Невский\CD\pics\Книга 3\43_plakat_1242-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10455"/>
            <a:ext cx="4464496" cy="686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4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94" y="635171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Плакат художника В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Серова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1942 год</a:t>
            </a:r>
            <a:endParaRPr lang="ru-RU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D:\Publish\2019 проект Александр Невский\CD\pics\Книга 3\44_serov-plakat-1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75"/>
            <a:ext cx="9157683" cy="634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1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901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Ледовое побоище. Художник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Серов. Фрагмент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D:\Publish\2019 проект Александр Невский\CD\pics\2\serov_ice-bat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79" y="-10783"/>
            <a:ext cx="6960642" cy="627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048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8726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фильма «Александр Невский</a:t>
            </a: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1938 г.</a:t>
            </a:r>
            <a:b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Режиссер С. Эйзенштейн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4"/>
          <a:stretch/>
        </p:blipFill>
        <p:spPr bwMode="auto">
          <a:xfrm>
            <a:off x="0" y="0"/>
            <a:ext cx="9144000" cy="56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66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219</Words>
  <Application>Microsoft Office PowerPoint</Application>
  <PresentationFormat>Экран (4:3)</PresentationFormat>
  <Paragraphs>30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eug774</dc:creator>
  <cp:lastModifiedBy>eugene</cp:lastModifiedBy>
  <cp:revision>75</cp:revision>
  <dcterms:created xsi:type="dcterms:W3CDTF">2019-03-30T05:43:59Z</dcterms:created>
  <dcterms:modified xsi:type="dcterms:W3CDTF">2019-04-06T11:56:38Z</dcterms:modified>
</cp:coreProperties>
</file>