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468" r:id="rId4"/>
    <p:sldId id="390" r:id="rId5"/>
    <p:sldId id="466" r:id="rId6"/>
    <p:sldId id="392" r:id="rId7"/>
    <p:sldId id="396" r:id="rId8"/>
    <p:sldId id="467" r:id="rId9"/>
    <p:sldId id="471" r:id="rId10"/>
    <p:sldId id="406" r:id="rId11"/>
    <p:sldId id="470" r:id="rId12"/>
    <p:sldId id="472" r:id="rId13"/>
    <p:sldId id="391" r:id="rId14"/>
    <p:sldId id="479" r:id="rId15"/>
    <p:sldId id="476" r:id="rId16"/>
    <p:sldId id="469" r:id="rId17"/>
    <p:sldId id="485" r:id="rId18"/>
    <p:sldId id="487" r:id="rId19"/>
    <p:sldId id="480" r:id="rId20"/>
    <p:sldId id="478" r:id="rId21"/>
    <p:sldId id="486" r:id="rId22"/>
    <p:sldId id="488" r:id="rId23"/>
    <p:sldId id="490" r:id="rId24"/>
    <p:sldId id="493" r:id="rId25"/>
    <p:sldId id="482" r:id="rId26"/>
    <p:sldId id="483" r:id="rId27"/>
    <p:sldId id="484" r:id="rId28"/>
    <p:sldId id="491" r:id="rId29"/>
    <p:sldId id="492" r:id="rId30"/>
    <p:sldId id="404" r:id="rId31"/>
    <p:sldId id="464" r:id="rId32"/>
    <p:sldId id="389" r:id="rId33"/>
    <p:sldId id="4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0033"/>
    <a:srgbClr val="BDAE41"/>
    <a:srgbClr val="D8C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4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8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4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76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8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5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69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3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7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7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939492"/>
            <a:ext cx="5184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КНЯЗЬ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НЕВСКИЙ –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СЛАВНОЕ 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РОССИИ</a:t>
            </a:r>
            <a:endParaRPr lang="ru-RU" sz="4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1\06_alexandernev-icon-m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8172"/>
            <a:ext cx="3096344" cy="6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26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72200" y="3991704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святого благоверного князя Александра Невского.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Publish\2019 проект Александр Невский\CD\pics\Книга 3\33_an-icon-16c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0"/>
            <a:ext cx="5868144" cy="69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796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640" y="2122978"/>
            <a:ext cx="2988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«Житие и подвиги благоверного великого князя Александра иже Невский именуется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Думинская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редакция.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3\23_zhit-aldr-nev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4462606" cy="664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119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72200" y="3573016"/>
            <a:ext cx="28083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Житийная икона святого благоверного князя Александра Невского.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D:\Publish\2019 проект Александр Невский\CD\pics\Книга 3\36_an-icon-zh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5469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0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2" y="5903893"/>
            <a:ext cx="918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Лицевой летописный свод.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Российская национальная библиотека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5" y="-1"/>
            <a:ext cx="8443555" cy="59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78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ublish\2019 проект Александр Невский\Готовые статьи\Александро-Невская лавра\pokrov-raka-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27384"/>
            <a:ext cx="2737223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Publish\2019 проект Александр Невский\Готовые статьи\Иконы Александра Невского\pokrov-raka-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7384"/>
            <a:ext cx="297524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6367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Шитые покровы на раку святого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Невского. 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25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4425" y="566124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«Монастырь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святаго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Александра 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Невскаго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Гравюра 1718 г.</a:t>
            </a:r>
          </a:p>
        </p:txBody>
      </p:sp>
      <p:pic>
        <p:nvPicPr>
          <p:cNvPr id="1026" name="Picture 2" descr="D:\Publish\2019 проект Александр Невский\CD\pics\2\an-monastery-1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25" y="908720"/>
            <a:ext cx="9168425" cy="44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468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ublish\2019 проект Александр Невский\CD\pics\Книга 3\35_relics-move_grav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"/>
          <a:stretch/>
        </p:blipFill>
        <p:spPr bwMode="auto">
          <a:xfrm>
            <a:off x="0" y="-19281"/>
            <a:ext cx="9144000" cy="68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271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3127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Перенесение мощей князя Александра Невского императором Петром I. Художник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Ф.Москвитин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3" descr="D:\Publish\2019 проект Александр Невский\продукты на конкурс\УМК_Александр-Невский\Иллюстрации к текстам\Книга 1\25_moskvitin_tcar_petr_moving_rel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" y="0"/>
            <a:ext cx="913868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369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8237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святого Александра Невского недалеко от места Невской битвы. </a:t>
            </a:r>
            <a:r>
              <a:rPr lang="ru-RU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-Ижора. Санкт-Петербург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"/>
          <a:stretch/>
        </p:blipFill>
        <p:spPr bwMode="auto">
          <a:xfrm>
            <a:off x="0" y="-7458"/>
            <a:ext cx="9144000" cy="598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823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ublish\2019 проект Александр Невский\Готовые статьи\Александро-Невская лавра\Istor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05" y="29740"/>
            <a:ext cx="9239436" cy="6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31" y="618446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Александро-Невская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лавра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29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051" y="548680"/>
            <a:ext cx="435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en-US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ru-RU" sz="4800" b="1" dirty="0">
              <a:solidFill>
                <a:srgbClr val="BDAE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1\06_alexandernev-icon-m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8172"/>
            <a:ext cx="3096344" cy="6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476067"/>
            <a:ext cx="43559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Прославление </a:t>
            </a:r>
            <a:r>
              <a:rPr lang="ru-RU" sz="40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почитание </a:t>
            </a:r>
          </a:p>
          <a:p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святого князя Александра Невского</a:t>
            </a:r>
            <a:endParaRPr lang="ru-RU" sz="40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27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7727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Серебряная рака с мощами святого Александра Невского. Дореволюционное фото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Publish\2019 проект Александр Невский\CD\pics\2\raka-silve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82" y="0"/>
            <a:ext cx="8739436" cy="5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942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ublish\2019 проект Александр Невский\Готовые статьи\Александро-Невская лавра\5848477cce39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4544" r="5637" b="14349"/>
          <a:stretch/>
        </p:blipFill>
        <p:spPr bwMode="auto">
          <a:xfrm>
            <a:off x="-26923" y="0"/>
            <a:ext cx="9197847" cy="563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31" y="564208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«Часовня и Троицкий собор в Александро-Невской лавре в Санкт-Петербурге. Крестный ход, совершаемый ежегодно в день св. Александра Невского (30 авг.)»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80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ublish\2019 проект Александр Невский\CD\pics\2\raka-silver-op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30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85926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Вскрытие раки с мощами святого Александра Невского. 1920 г.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79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5926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Перенесение мощей святого Александра Невского в Свято-Троицкий собор Александро-Невской лавры. 1989 г.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D:\Publish\2019 проект Александр Невский\CD\pics\2\an-relics-procession-03-05-198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97"/>
            <a:ext cx="9144000" cy="58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55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24936" cy="640871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04664"/>
            <a:ext cx="7776863" cy="482453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59632" y="538802"/>
            <a:ext cx="684076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«Имя Александра Ярославича Невского дорого не только верующим, но и всему нашему народу. Отныне Свято-Троицкий собор Александро-Невской лавры, куда сейчас будут перенесены эти честные останки, станет не только одним из главных мест паломничества православного мира, но и местом, к которому будут обращены сердца всех, кому дороги свобода и честь нашей великой Родины». </a:t>
            </a:r>
            <a:endParaRPr lang="ru-RU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36" y="5301208"/>
            <a:ext cx="6480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Митрополит Ленинградский Алексий (</a:t>
            </a:r>
            <a:r>
              <a:rPr lang="ru-RU" sz="2400" b="1" i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Ридигер</a:t>
            </a:r>
            <a:r>
              <a:rPr lang="ru-RU" sz="24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), впоследствии  Святейший Патриарх Московский и всея Руси Алексий </a:t>
            </a:r>
            <a:r>
              <a:rPr lang="en-US" sz="24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II</a:t>
            </a:r>
            <a:endParaRPr lang="ru-RU" sz="2400" b="1" i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31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15719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Александро-Невская лавра.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Современный вид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D:\Publish\2019 проект Александр Невский\CD\pics\2\an-lavra-from-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" y="1052736"/>
            <a:ext cx="9162707" cy="3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19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7727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Свято-Троицкий собор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Александро-Невской лавры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3357" r="5237" b="14041"/>
          <a:stretch/>
        </p:blipFill>
        <p:spPr bwMode="auto">
          <a:xfrm>
            <a:off x="-12526" y="0"/>
            <a:ext cx="9156526" cy="58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125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7727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Свято-Троицкий собор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Александро-Невской лавры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 b="1184"/>
          <a:stretch/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777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6136" y="4365105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Рака с мощами святого Александра Невского в Свято-Троицком соборе Александро-Невской лавры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D:\Publish\2019 проект Александр Невский\CD\pics\3\raka-modern-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31" y="0"/>
            <a:ext cx="4701497" cy="68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958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6136" y="4365105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Рака с мощами святого Александра Невского в Свято-Троицком соборе Александро-Невской лавры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:\Publish\2019 проект Александр Невский\illustr\raka-righ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6" b="3329"/>
          <a:stretch/>
        </p:blipFill>
        <p:spPr bwMode="auto">
          <a:xfrm>
            <a:off x="251520" y="-29239"/>
            <a:ext cx="5436096" cy="68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8144" y="2985914"/>
            <a:ext cx="2880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 князь Александр Ярославич  Невский.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из «Царского</a:t>
            </a:r>
          </a:p>
          <a:p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титулярника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 в.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D:\Publish\2019 проект Александр Невский\CD\pics\Книга 3\28_an-tituliar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579"/>
            <a:ext cx="5040560" cy="67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08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5926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Серебряная рака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святого 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 Невского.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Эрмитаж. Современное 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8" y="0"/>
            <a:ext cx="7836024" cy="587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514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44207" y="3068960"/>
            <a:ext cx="25922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благоверный князь Александр Невский,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схиме Алексий. Икона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Picture 3" descr="D:\Publish\2019 проект Александр Невский\illustr\06_Alexander-Nevsky-monk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308" y="-12602"/>
            <a:ext cx="4042055" cy="687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75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ublish\2019 проект Александр Невский\CD\pics\Книга 3\40_an-icon-19c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32990"/>
            <a:ext cx="5832648" cy="67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57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Publish\2019 проект Александр Невский\CD\pics\2\an-icon-bl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45" y="116632"/>
            <a:ext cx="512751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90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24936" cy="640871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04664"/>
            <a:ext cx="7776863" cy="5400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59632" y="538802"/>
            <a:ext cx="68407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«Когда было положено святое тело его в гробницу, тогда Севастьян-эконом и Кирилл-митрополит хотели разжать его руку, чтобы вложить грамоту духовную. Он же, будто живой, простёр руку свою и взял грамоту из руки митрополита».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5930116"/>
            <a:ext cx="590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Житие святого </a:t>
            </a:r>
            <a:r>
              <a:rPr lang="ru-RU" sz="2800" b="1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Александра Невского</a:t>
            </a:r>
            <a:endParaRPr lang="ru-RU" sz="2800" b="1" i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52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672" y="3140968"/>
            <a:ext cx="2988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Погребение святого благоверного </a:t>
            </a:r>
          </a:p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великого князя Александра Невского. </a:t>
            </a:r>
          </a:p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Г. </a:t>
            </a:r>
            <a:r>
              <a:rPr lang="ru-RU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Семирадский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Книга 3\32_semiradski_bu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4282"/>
            <a:ext cx="4913333" cy="65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31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2" y="5903893"/>
            <a:ext cx="918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Новгородская Первая летопись.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исторический музей. Москва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 b="5143"/>
          <a:stretch/>
        </p:blipFill>
        <p:spPr bwMode="auto">
          <a:xfrm>
            <a:off x="499001" y="0"/>
            <a:ext cx="8145999" cy="59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12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561304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Владимирский в честь Рождества Богородицы мужской монастырь. Здесь почивали мощи святого князя Александра Невского до перенесения в Санкт-Петербург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r="2513"/>
          <a:stretch/>
        </p:blipFill>
        <p:spPr bwMode="auto">
          <a:xfrm>
            <a:off x="-794" y="0"/>
            <a:ext cx="9144000" cy="560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2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60212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Владимирский в честь Рождества Богородицы </a:t>
            </a:r>
            <a:b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мужской монастырь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xn--80aaadf5cokat6p.xn--p1ai/wp-content/uploads/2018/03/Rozhdestvenskiy-monastyr-Vladimi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b="11764"/>
          <a:stretch/>
        </p:blipFill>
        <p:spPr bwMode="auto">
          <a:xfrm>
            <a:off x="-1" y="0"/>
            <a:ext cx="914400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10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8144" y="2636912"/>
            <a:ext cx="30963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 князь Александр Невский.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Роспись Архангельского собора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Кремля.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D:\Publish\2019 проект Александр Невский\продукты на конкурс\УМК_Александр-Невский\Иллюстрации к текстам\Книга 1\22_aldr-nev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1"/>
            <a:ext cx="4548026" cy="654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6486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378</Words>
  <Application>Microsoft Office PowerPoint</Application>
  <PresentationFormat>Экран (4:3)</PresentationFormat>
  <Paragraphs>43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eug774</dc:creator>
  <cp:lastModifiedBy>eugene</cp:lastModifiedBy>
  <cp:revision>69</cp:revision>
  <dcterms:created xsi:type="dcterms:W3CDTF">2019-03-30T05:43:59Z</dcterms:created>
  <dcterms:modified xsi:type="dcterms:W3CDTF">2019-04-06T09:53:11Z</dcterms:modified>
</cp:coreProperties>
</file>