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362" r:id="rId4"/>
    <p:sldId id="271" r:id="rId5"/>
    <p:sldId id="364" r:id="rId6"/>
    <p:sldId id="365" r:id="rId7"/>
    <p:sldId id="366" r:id="rId8"/>
    <p:sldId id="368" r:id="rId9"/>
    <p:sldId id="369" r:id="rId10"/>
    <p:sldId id="370" r:id="rId11"/>
    <p:sldId id="372" r:id="rId12"/>
    <p:sldId id="371" r:id="rId13"/>
    <p:sldId id="363" r:id="rId14"/>
    <p:sldId id="367" r:id="rId15"/>
    <p:sldId id="375" r:id="rId16"/>
    <p:sldId id="376" r:id="rId17"/>
    <p:sldId id="377" r:id="rId18"/>
    <p:sldId id="379" r:id="rId19"/>
    <p:sldId id="378" r:id="rId20"/>
    <p:sldId id="373" r:id="rId21"/>
    <p:sldId id="380" r:id="rId22"/>
    <p:sldId id="381" r:id="rId23"/>
    <p:sldId id="374" r:id="rId24"/>
    <p:sldId id="384" r:id="rId25"/>
    <p:sldId id="382" r:id="rId26"/>
    <p:sldId id="385" r:id="rId27"/>
    <p:sldId id="386" r:id="rId28"/>
    <p:sldId id="388" r:id="rId29"/>
    <p:sldId id="387" r:id="rId30"/>
    <p:sldId id="383" r:id="rId31"/>
    <p:sldId id="3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0033"/>
    <a:srgbClr val="BDAE41"/>
    <a:srgbClr val="D8C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-21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64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688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444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76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889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75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698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63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878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37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0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1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939492"/>
            <a:ext cx="51845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СВЯТОЙ КНЯЗЬ</a:t>
            </a:r>
          </a:p>
          <a:p>
            <a:r>
              <a:rPr lang="ru-RU" sz="4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НЕВСКИЙ –</a:t>
            </a:r>
          </a:p>
          <a:p>
            <a:r>
              <a:rPr lang="ru-RU" sz="4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СЛАВНОЕ </a:t>
            </a:r>
          </a:p>
          <a:p>
            <a:r>
              <a:rPr lang="ru-RU" sz="4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ИМЯ РОССИИ</a:t>
            </a:r>
            <a:endParaRPr lang="ru-RU" sz="48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Publish\2019 проект Александр Невский\CD\pics\1\06_alexandernev-icon-m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8172"/>
            <a:ext cx="3096344" cy="662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126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3847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Новгородский кремль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/>
          <a:stretch/>
        </p:blipFill>
        <p:spPr bwMode="auto">
          <a:xfrm>
            <a:off x="0" y="-1"/>
            <a:ext cx="9139944" cy="623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544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3847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Новгородский кремль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1"/>
          <a:stretch/>
        </p:blipFill>
        <p:spPr bwMode="auto">
          <a:xfrm>
            <a:off x="364" y="15935"/>
            <a:ext cx="9174874" cy="62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0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3847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Новгородский кремль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" b="6303"/>
          <a:stretch/>
        </p:blipFill>
        <p:spPr bwMode="auto">
          <a:xfrm>
            <a:off x="-46469" y="0"/>
            <a:ext cx="9190469" cy="626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230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4576" y="328582"/>
            <a:ext cx="406794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«Того же лета по грехом нашим </a:t>
            </a:r>
          </a:p>
          <a:p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приидоша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языцы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незнаемии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великом князи Киевском Мстиславе Романовиче </a:t>
            </a:r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внуце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Ростислава </a:t>
            </a:r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Мстиславича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Приидоша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неслыханнии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безбожнии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моавитяне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рекомии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татарове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...»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D:\Publish\2019 проект Александр Невский\CD\pics\3\lls-1st-tartar-appe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21"/>
          <a:stretch/>
        </p:blipFill>
        <p:spPr bwMode="auto">
          <a:xfrm>
            <a:off x="0" y="3170"/>
            <a:ext cx="5166424" cy="685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714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7"/>
          <a:stretch/>
        </p:blipFill>
        <p:spPr bwMode="auto">
          <a:xfrm>
            <a:off x="0" y="79177"/>
            <a:ext cx="9144000" cy="666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943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08712" y="5517232"/>
            <a:ext cx="2699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Римский папа </a:t>
            </a:r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Гонорий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D:\Publish\2019 проект Александр Невский\CD\pics\3\pope-honorius-i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99" y="9404"/>
            <a:ext cx="5350466" cy="684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960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6512" y="5903893"/>
            <a:ext cx="9180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Новгородская Первая летопись.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исторический музей. Москва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" b="5143"/>
          <a:stretch/>
        </p:blipFill>
        <p:spPr bwMode="auto">
          <a:xfrm>
            <a:off x="499001" y="0"/>
            <a:ext cx="8145999" cy="592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17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23321" y="5571237"/>
            <a:ext cx="2820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Римский папа Григорий 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94" y="0"/>
            <a:ext cx="4576564" cy="686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808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Publish\2019 проект Александр Невский\продукты на конкурс\УМК_Александр-Невский\Иллюстрации к текстам\Книга 1\19_bat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1"/>
            <a:ext cx="3646755" cy="664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4437112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 Батый. Средневековый китайский рисунок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573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44208" y="4437112"/>
            <a:ext cx="2448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Нашествие Батыя на Русь. Летописная 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D:\Publish\2019 проект Александр Невский\продукты на конкурс\УМК_Александр-Невский\Иллюстрации к текстам\Книга 1\18_batu-intrusion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67" y="139794"/>
            <a:ext cx="4627829" cy="652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39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6051" y="548680"/>
            <a:ext cx="4355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BDA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</a:t>
            </a:r>
            <a:r>
              <a:rPr lang="en-US" sz="4800" b="1" dirty="0" smtClean="0">
                <a:solidFill>
                  <a:srgbClr val="BDA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ru-RU" sz="4800" b="1" dirty="0" smtClean="0">
                <a:solidFill>
                  <a:srgbClr val="BDA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800" b="1" dirty="0">
              <a:solidFill>
                <a:srgbClr val="BDAE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Publish\2019 проект Александр Невский\CD\pics\1\06_alexandernev-icon-m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8172"/>
            <a:ext cx="3096344" cy="662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476067"/>
            <a:ext cx="43559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Эпоха </a:t>
            </a:r>
          </a:p>
          <a:p>
            <a:r>
              <a:rPr lang="ru-RU" sz="40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Александра Невского </a:t>
            </a:r>
          </a:p>
        </p:txBody>
      </p:sp>
    </p:spTree>
    <p:extLst>
      <p:ext uri="{BB962C8B-B14F-4D97-AF65-F5344CB8AC3E}">
        <p14:creationId xmlns:p14="http://schemas.microsoft.com/office/powerpoint/2010/main" val="1770827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94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Русь времён нашествия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Батыя. XIII 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</p:txBody>
      </p:sp>
      <p:pic>
        <p:nvPicPr>
          <p:cNvPr id="11266" name="Picture 2" descr="D:\Publish\2019 проект Александр Невский\CD\pics\3\05_map_batu-int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518166"/>
            <a:ext cx="5832648" cy="633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846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44208" y="4437112"/>
            <a:ext cx="2698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Монгольские воины. Арабская миниатюра. XIV в.</a:t>
            </a:r>
          </a:p>
        </p:txBody>
      </p:sp>
      <p:pic>
        <p:nvPicPr>
          <p:cNvPr id="1026" name="Picture 2" descr="D:\Publish\2019 проект Александр Невский\CD\pics\Книга 3\09_mongol-caval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3218"/>
            <a:ext cx="5249383" cy="68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24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94" y="605438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Диорама «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Оборона Старой Рязани в 1237 г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.». Фрагмент.</a:t>
            </a:r>
            <a:b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Экспозиция «От Руси к России». Рязанский кремль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5"/>
          <a:stretch/>
        </p:blipFill>
        <p:spPr bwMode="auto">
          <a:xfrm>
            <a:off x="-9785" y="0"/>
            <a:ext cx="9168323" cy="604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101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672" y="4422591"/>
            <a:ext cx="2988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Взятие Батыем Владимира. Лицевой летописный свод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D:\Publish\2019 проект Александр Невский\CD\pics\Книга 3\10_lls-batu-takes-vladim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639"/>
            <a:ext cx="4896544" cy="683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390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23720" y="4422591"/>
            <a:ext cx="2520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Оборона Козельска. Лицевой летописный свод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:\Publish\2019 проект Александр Невский\CD\pics\Книга 3\12_lls-kozel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915"/>
            <a:ext cx="4528216" cy="682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835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94" y="59160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Лаврентьевская летопись. 1377 г.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r="2395"/>
          <a:stretch/>
        </p:blipFill>
        <p:spPr bwMode="auto">
          <a:xfrm>
            <a:off x="-795" y="548680"/>
            <a:ext cx="9144795" cy="54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035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99784" y="4925486"/>
            <a:ext cx="19807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 о погибели Русской Земли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D:\Publish\2019 проект Александр Невский\CD\pics\Книга 3\14_slovo-o-pogibe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63"/>
            <a:ext cx="5184576" cy="68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258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94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Золотые ворота в Киеве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8" y="10670"/>
            <a:ext cx="8253325" cy="632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883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94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Золотые ворота в Киеве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594" y="-15210"/>
            <a:ext cx="9558114" cy="636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227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94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Золотой Орды. Конец 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XIII –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XIV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676918"/>
            <a:ext cx="9144794" cy="596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016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94" y="-2738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Русь 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XIII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века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47" y="495836"/>
            <a:ext cx="6782306" cy="631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912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672" y="4494599"/>
            <a:ext cx="2988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Портрет </a:t>
            </a:r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Н.М.Карамзина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Художник </a:t>
            </a:r>
            <a:r>
              <a:rPr lang="ru-RU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В.Тропинин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1818 г.</a:t>
            </a:r>
          </a:p>
        </p:txBody>
      </p:sp>
      <p:pic>
        <p:nvPicPr>
          <p:cNvPr id="9218" name="Picture 2" descr="D:\Publish\2019 проект Александр Невский\CD\pics\Книга 3\15_karamzin-tropin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46520"/>
            <a:ext cx="5187021" cy="690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759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Publish\2019 проект Александр Невский\CD\pics\2\an-icon-blg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245" y="116632"/>
            <a:ext cx="512751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757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2160" y="4853478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Чингис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-хан. Средневековый китайский рисунок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:\Publish\2019 проект Александр Невский\CD\pics\3\03_tschengis-kh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13" y="0"/>
            <a:ext cx="54778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736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94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Взятие крестоносцами Константинополя в 1204 г.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17933"/>
          <a:stretch/>
        </p:blipFill>
        <p:spPr bwMode="auto">
          <a:xfrm>
            <a:off x="961988" y="1"/>
            <a:ext cx="7220025" cy="633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330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94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Римский папа Иннокентий 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9746"/>
            <a:ext cx="6246068" cy="629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48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24" y="0"/>
            <a:ext cx="6743897" cy="688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Publish\2019 проект Александр Невский\CD\pics\3\brothers-of-swor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86015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699029"/>
            <a:ext cx="27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Орден меченосцев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3059832" y="1700808"/>
            <a:ext cx="2592288" cy="216024"/>
          </a:xfrm>
          <a:prstGeom prst="straightConnector1">
            <a:avLst/>
          </a:prstGeom>
          <a:ln w="38100">
            <a:solidFill>
              <a:srgbClr val="99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94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8144" y="2132856"/>
            <a:ext cx="32403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Князь Ярослав Всеволодович (1190–1246),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отец князя Александра Невского.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из «Царского</a:t>
            </a:r>
          </a:p>
          <a:p>
            <a:r>
              <a:rPr lang="ru-RU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титулярника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 в.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D:\Publish\2019 проект Александр Невский\CD\pics\1\jaroslav-vsevolodov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39"/>
            <a:ext cx="4752528" cy="64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866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8144" y="3501008"/>
            <a:ext cx="32403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Шлем князя Ярослава 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Всеволодовича. 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Оружейная палата 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Московского Кремля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:\Publish\2019 проект Александр Невский\CD\pics\1\helmet-jarosla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39"/>
            <a:ext cx="4302298" cy="653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2429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183</Words>
  <Application>Microsoft Office PowerPoint</Application>
  <PresentationFormat>Экран (4:3)</PresentationFormat>
  <Paragraphs>43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eug774</dc:creator>
  <cp:lastModifiedBy>eug774</cp:lastModifiedBy>
  <cp:revision>49</cp:revision>
  <dcterms:created xsi:type="dcterms:W3CDTF">2019-03-30T05:43:59Z</dcterms:created>
  <dcterms:modified xsi:type="dcterms:W3CDTF">2019-04-09T05:45:17Z</dcterms:modified>
</cp:coreProperties>
</file>