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2" r:id="rId3"/>
    <p:sldId id="503" r:id="rId4"/>
    <p:sldId id="472" r:id="rId5"/>
    <p:sldId id="504" r:id="rId6"/>
    <p:sldId id="500" r:id="rId7"/>
    <p:sldId id="508" r:id="rId8"/>
    <p:sldId id="505" r:id="rId9"/>
    <p:sldId id="506" r:id="rId10"/>
    <p:sldId id="455" r:id="rId11"/>
    <p:sldId id="50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C22DD-C13A-441B-A7B0-6DF3E3B08585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D31B1-3FA0-4B24-9929-C409807DA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758BA-22B7-4FF1-A548-D8C375A75678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A9C98-CB3D-4506-83D6-EA1648D11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2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E58B-18DD-41AC-84B0-08FD4A7838ED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B2E0F-EB4E-431C-8FD9-B78E1B669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6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34ADD-46B0-457F-9796-130CBAFA80F3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636B1-0912-4F9A-8FCC-3714E9EAC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3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087F-EBE9-45D3-937B-1C0C30E1A461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94D4-43E1-4BF6-AC02-EEC8110A4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55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D86D1-8E7A-40C2-9A44-A43D30FD3F28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47D5C-5A15-46CA-BB51-BCD90C4B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0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B915E-7093-4732-B577-5017A3734905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D841B-9BEB-4F08-BF9A-3AFF64B69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9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E673C-C7FE-4160-8878-7F20717B4992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AA4C-CEF3-4800-A0C3-F39EBC98B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1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D1159-BD6D-4C54-A3D6-30F70F730F37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C773A-7C56-4985-9407-FFD999464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D2D05-94F1-4492-B1E6-AC46EB557074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B7A84-AC87-4C22-A61D-243C23A3A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1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A8BE-BA6F-42DE-B385-CF887A49C417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2B7D0-1AB8-40D4-911F-D1C304228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2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322EF2-9838-4213-8DA2-8229D986EBE1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80362-B9A5-48EA-AC5C-807F10E3E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09_kremlin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 r="5078" b="93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333375"/>
            <a:ext cx="62642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ПРАВОСЛАВНАЯ</a:t>
            </a:r>
            <a:b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КУЛЬТУРА РОССИИ</a:t>
            </a:r>
            <a:endParaRPr lang="ru-RU" altLang="ru-RU" sz="44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026" name="Picture 2" descr="D:\ppt\2015-08-10 церковно-гос праздники\jpg\vasn-bapt-ru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03375"/>
            <a:ext cx="39751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7558" y="3429000"/>
            <a:ext cx="516853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РУССКАЯ </a:t>
            </a:r>
            <a:b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БИБЛИЯ</a:t>
            </a:r>
            <a:endParaRPr lang="ru-RU" altLang="ru-RU" sz="4400" b="1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164288" y="4782051"/>
            <a:ext cx="190770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Архиепископ Новгородский Геннадий. Миниатюра Лицевого летописного </a:t>
            </a:r>
            <a:b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свода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s://upload.wikimedia.org/wikipedia/commons/thumb/1/1f/Facial_Chronicle_-_b.18%2C_p._040.jpg/467px-Facial_Chronicle_-_b.18%2C_p._0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" b="32623"/>
          <a:stretch/>
        </p:blipFill>
        <p:spPr bwMode="auto">
          <a:xfrm>
            <a:off x="1728193" y="12682"/>
            <a:ext cx="5404948" cy="686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29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6444044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Вышедшие тома проекта «Русская Библия»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D:\Publish\ДНК\ДНК 11\contest\4_CD-ROM\jpg\bible\r-bib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50" y="0"/>
            <a:ext cx="9152350" cy="639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9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7544" y="548680"/>
            <a:ext cx="532859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</a:t>
            </a:r>
            <a: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ГЕННАДИЕВСКАЯ БИБЛИЯ</a:t>
            </a:r>
            <a:endParaRPr lang="en-US" altLang="ru-RU" sz="4200" b="1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2" descr="D:\ppt\2015-08-10 церковно-гос праздники\jpg\vasn-bapt-r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03375"/>
            <a:ext cx="39751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6372200" y="5618623"/>
            <a:ext cx="1944216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Геннадиевская</a:t>
            </a: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Библия.</a:t>
            </a:r>
          </a:p>
          <a:p>
            <a:pPr>
              <a:buNone/>
            </a:pP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1499 г.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D:\Publish\ДНК\ДНК 11\contest\4_CD-ROM\jpg\bible\gennadi-bibl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4165"/>
            <a:ext cx="4588847" cy="662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8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79512" y="1641574"/>
            <a:ext cx="23042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Библия </a:t>
            </a:r>
            <a:r>
              <a:rPr lang="ru-RU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Иоханна</a:t>
            </a: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Гутенберга</a:t>
            </a: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1455 </a:t>
            </a: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7529"/>
            <a:ext cx="4915596" cy="4141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42" y="138"/>
            <a:ext cx="5266556" cy="399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444208" y="4077072"/>
            <a:ext cx="268699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en-US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«Die deutsche </a:t>
            </a:r>
            <a:r>
              <a:rPr lang="en-US" sz="18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Bibel</a:t>
            </a:r>
            <a:r>
              <a:rPr lang="en-US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Мартина Лютера </a:t>
            </a:r>
            <a:b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1534 год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8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59626" y="1242743"/>
            <a:ext cx="3188238" cy="103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«Библия короля Иакова»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King James Version</a:t>
            </a: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b="1" dirty="0" smtClean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613</a:t>
            </a: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068570" y="4149080"/>
            <a:ext cx="20754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en-US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Bible</a:t>
            </a: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kralicka</a:t>
            </a:r>
            <a:r>
              <a:rPr lang="en-US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1613 год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s://upload.wikimedia.org/wikipedia/commons/8/88/Bible_Kralick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96"/>
          <a:stretch/>
        </p:blipFill>
        <p:spPr bwMode="auto">
          <a:xfrm>
            <a:off x="4379313" y="14482"/>
            <a:ext cx="4764687" cy="406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02447"/>
            <a:ext cx="5996369" cy="4357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54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528" y="404664"/>
            <a:ext cx="853360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Геннадиевская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Библия представляет собою одно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важнейших свидетельств традиции славянского перевода текста Священного Писания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ее текст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одним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важнейших источников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изучению истории создания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переводов текста Священного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Писания 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славян</a:t>
            </a:r>
            <a:r>
              <a:rPr lang="ru-RU" sz="32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она </a:t>
            </a:r>
            <a:r>
              <a:rPr lang="ru-RU" sz="32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является величественным памятником духовной культуры России».</a:t>
            </a:r>
            <a:endParaRPr lang="ru-RU" sz="3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59632" y="5301208"/>
            <a:ext cx="75975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А. Алексеев 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«Текстологическое значение </a:t>
            </a:r>
            <a:r>
              <a:rPr lang="ru-RU" sz="24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Геннадиевской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Библии 1499 г.</a:t>
            </a:r>
            <a:endParaRPr lang="ru-RU" altLang="ru-RU" sz="22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3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213853" y="5469031"/>
            <a:ext cx="19666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Архиепископ Новгородский Геннадий. Икона. </a:t>
            </a:r>
            <a:r>
              <a:rPr lang="en-US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</a:t>
            </a: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в.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D:\Publish\ДНК\ДНК 11\contest\4_CD-ROM\jpg\bible\Gennadi_Novg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228" y="0"/>
            <a:ext cx="5486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83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D:\Publish\ДНК\ДНК 11\contest\4_CD-ROM\jpg\bible\gennadi-bib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4" y="764704"/>
            <a:ext cx="8870513" cy="48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5815934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Геннадиевская</a:t>
            </a: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Библия.</a:t>
            </a:r>
            <a:r>
              <a:rPr lang="en-US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1499 г.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31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164288" y="4365104"/>
            <a:ext cx="196665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8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Печать с именами писцов, участвовавших в написании </a:t>
            </a:r>
            <a:r>
              <a:rPr lang="ru-RU" sz="1800" b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Геннадиевской</a:t>
            </a: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Библии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D:\Publish\ДНК\ДНК 11\contest\4_CD-ROM\jpg\bible\Gennadi_Bibl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25" y="-1"/>
            <a:ext cx="6452104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53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5181</TotalTime>
  <Words>129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eugene</dc:creator>
  <cp:lastModifiedBy>eugene</cp:lastModifiedBy>
  <cp:revision>177</cp:revision>
  <dcterms:created xsi:type="dcterms:W3CDTF">2015-08-04T12:08:47Z</dcterms:created>
  <dcterms:modified xsi:type="dcterms:W3CDTF">2018-05-08T14:02:23Z</dcterms:modified>
</cp:coreProperties>
</file>