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340" r:id="rId4"/>
    <p:sldId id="450" r:id="rId5"/>
    <p:sldId id="503" r:id="rId6"/>
    <p:sldId id="500" r:id="rId7"/>
    <p:sldId id="469" r:id="rId8"/>
    <p:sldId id="455" r:id="rId9"/>
    <p:sldId id="483" r:id="rId10"/>
    <p:sldId id="484" r:id="rId11"/>
    <p:sldId id="485" r:id="rId12"/>
    <p:sldId id="486" r:id="rId13"/>
    <p:sldId id="492" r:id="rId14"/>
    <p:sldId id="493" r:id="rId15"/>
    <p:sldId id="494" r:id="rId16"/>
    <p:sldId id="470" r:id="rId17"/>
    <p:sldId id="476" r:id="rId18"/>
    <p:sldId id="477" r:id="rId19"/>
    <p:sldId id="478" r:id="rId20"/>
    <p:sldId id="479" r:id="rId21"/>
    <p:sldId id="490" r:id="rId22"/>
    <p:sldId id="491" r:id="rId23"/>
    <p:sldId id="495" r:id="rId24"/>
    <p:sldId id="496" r:id="rId25"/>
    <p:sldId id="497" r:id="rId26"/>
    <p:sldId id="498" r:id="rId27"/>
    <p:sldId id="499" r:id="rId28"/>
    <p:sldId id="472" r:id="rId29"/>
    <p:sldId id="473" r:id="rId30"/>
    <p:sldId id="501" r:id="rId31"/>
    <p:sldId id="502" r:id="rId32"/>
    <p:sldId id="47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РУССКАЯ 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БИБЛИЯ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84</a:t>
            </a:r>
          </a:p>
        </p:txBody>
      </p:sp>
      <p:pic>
        <p:nvPicPr>
          <p:cNvPr id="4" name="Picture 2" descr="D:\Publish\Летняя школа\по Псалтири\Киевская Псалтирь\1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73800"/>
            <a:ext cx="6386269" cy="886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64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90</a:t>
            </a:r>
          </a:p>
        </p:txBody>
      </p:sp>
      <p:pic>
        <p:nvPicPr>
          <p:cNvPr id="4" name="Picture 2" descr="D:\Publish\Летняя школа\по Псалтири\Киевская Псалтирь\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42800"/>
            <a:ext cx="6048672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172627" y="5301208"/>
            <a:ext cx="1966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109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D:\Publish\Летняя школа\по Псалтири\Киевская Псалтирь\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57056"/>
            <a:ext cx="5040560" cy="69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7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28</a:t>
            </a:r>
          </a:p>
        </p:txBody>
      </p:sp>
      <p:pic>
        <p:nvPicPr>
          <p:cNvPr id="5" name="Picture 2" descr="D:\Publish\Летняя школа\по Псалтири\Киевская Псалтирь\036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-243408"/>
            <a:ext cx="5976664" cy="80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113</a:t>
            </a:r>
          </a:p>
        </p:txBody>
      </p:sp>
      <p:pic>
        <p:nvPicPr>
          <p:cNvPr id="4" name="Picture 2" descr="D:\Publish\Летняя школа\по Псалтири\Киевская Псалтирь\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07" y="-171400"/>
            <a:ext cx="5767186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88</a:t>
            </a:r>
          </a:p>
        </p:txBody>
      </p:sp>
      <p:pic>
        <p:nvPicPr>
          <p:cNvPr id="4" name="Picture 2" descr="D:\Publish\Летняя школа\по Псалтири\Киевская Псалтирь\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389938"/>
            <a:ext cx="6768752" cy="893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172627" y="5301208"/>
            <a:ext cx="19666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21</a:t>
            </a:r>
          </a:p>
        </p:txBody>
      </p:sp>
      <p:pic>
        <p:nvPicPr>
          <p:cNvPr id="6" name="Picture 2" descr="D:\Publish\Летняя школа\по Псалтири\Киевская Псалтирь\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4983563" cy="696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5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68</a:t>
            </a:r>
          </a:p>
        </p:txBody>
      </p:sp>
      <p:pic>
        <p:nvPicPr>
          <p:cNvPr id="5" name="Picture 2" descr="D:\Publish\Летняя школа\по Псалтири\Киевская Псалтирь\092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-1"/>
            <a:ext cx="5832648" cy="81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16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452320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73</a:t>
            </a:r>
          </a:p>
        </p:txBody>
      </p:sp>
      <p:pic>
        <p:nvPicPr>
          <p:cNvPr id="6" name="Picture 2" descr="D:\Publish\Летняя школа\по Псалтири\Киевская Псалтирь\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48" y="-603448"/>
            <a:ext cx="5385304" cy="746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4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Псалмы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23, 24</a:t>
            </a:r>
          </a:p>
        </p:txBody>
      </p:sp>
      <p:pic>
        <p:nvPicPr>
          <p:cNvPr id="4" name="Picture 2" descr="D:\Publish\Летняя школа\по Псалтири\Киевская Псалтирь\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42" y="-1"/>
            <a:ext cx="6090117" cy="82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4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548680"/>
            <a:ext cx="4968503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И НОВГОРОДСКАЯ</a:t>
            </a:r>
            <a:br>
              <a:rPr lang="ru-RU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ПСАЛТИРИ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67</a:t>
            </a:r>
          </a:p>
        </p:txBody>
      </p:sp>
      <p:pic>
        <p:nvPicPr>
          <p:cNvPr id="4" name="Picture 2" descr="D:\Publish\Летняя школа\по Псалтири\Киевская Псалтирь\081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00" y="-99392"/>
            <a:ext cx="5774201" cy="79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17</a:t>
            </a:r>
          </a:p>
        </p:txBody>
      </p:sp>
      <p:pic>
        <p:nvPicPr>
          <p:cNvPr id="4" name="Picture 2" descr="D:\Publish\Летняя школа\по Псалтири\Киевская Псалтирь\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16" y="-553559"/>
            <a:ext cx="5839569" cy="80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46</a:t>
            </a:r>
          </a:p>
        </p:txBody>
      </p:sp>
      <p:pic>
        <p:nvPicPr>
          <p:cNvPr id="4" name="Picture 2" descr="D:\Publish\Летняя школа\по Псалтири\Киевская Псалтирь\0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"/>
          <a:stretch/>
        </p:blipFill>
        <p:spPr bwMode="auto">
          <a:xfrm>
            <a:off x="683568" y="-531439"/>
            <a:ext cx="6858604" cy="914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56</a:t>
            </a:r>
          </a:p>
        </p:txBody>
      </p:sp>
      <p:pic>
        <p:nvPicPr>
          <p:cNvPr id="5" name="Picture 2" descr="D:\Publish\Летняя школа\по Псалтири\Киевская Псалтирь\076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603448"/>
            <a:ext cx="6614699" cy="90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3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85</a:t>
            </a:r>
          </a:p>
        </p:txBody>
      </p:sp>
      <p:pic>
        <p:nvPicPr>
          <p:cNvPr id="5" name="Picture 2" descr="D:\Publish\Летняя школа\по Псалтири\Киевская Псалтирь\1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r="1417"/>
          <a:stretch/>
        </p:blipFill>
        <p:spPr bwMode="auto">
          <a:xfrm>
            <a:off x="1259632" y="-243408"/>
            <a:ext cx="6271405" cy="86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236296" y="545799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121</a:t>
            </a:r>
          </a:p>
        </p:txBody>
      </p:sp>
      <p:pic>
        <p:nvPicPr>
          <p:cNvPr id="4" name="Picture 2" descr="D:\Publish\Летняя школа\по Псалтири\Киевская Псалтирь\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-24902"/>
            <a:ext cx="4968552" cy="69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7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452320" y="5385990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80</a:t>
            </a:r>
          </a:p>
        </p:txBody>
      </p:sp>
      <p:pic>
        <p:nvPicPr>
          <p:cNvPr id="4" name="Picture 2" descr="D:\Publish\Летняя школа\по Псалтири\Киевская Псалтирь\113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78" y="-603448"/>
            <a:ext cx="5468644" cy="75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457998"/>
            <a:ext cx="1606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118</a:t>
            </a:r>
          </a:p>
        </p:txBody>
      </p:sp>
      <p:pic>
        <p:nvPicPr>
          <p:cNvPr id="5" name="Picture 2" descr="D:\Publish\Летняя школа\по Псалтири\Киевская Псалтирь\175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-502606"/>
            <a:ext cx="5832648" cy="79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316642" y="5474607"/>
            <a:ext cx="182264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Новгородская Псалтирь.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Publish\ДНК\ДНК 11\contest\4_CD-ROM\jpg\bible\novg-psal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156"/>
            <a:ext cx="5663644" cy="68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7535" y="548680"/>
            <a:ext cx="835092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Псалтирь на протяжении столетий служила своеобразным «учебником» нашим далеким предкам. Многие псалмы, звучавшие ежедневно во время церковной службы, христиане знали наизусть. Существовало немало людей, наизусть помнивших все тексты этой </a:t>
            </a:r>
            <a:r>
              <a:rPr lang="ru-RU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книги».</a:t>
            </a:r>
            <a:endParaRPr lang="ru-RU" altLang="ru-RU" sz="36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59632" y="5626993"/>
            <a:ext cx="75975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Янин.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Звездный </a:t>
            </a:r>
            <a:r>
              <a:rPr lang="ru-R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 отечественной археологии</a:t>
            </a:r>
            <a:endParaRPr lang="ru-RU" alt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7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16704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Греческая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Хлудовская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Псалтирь. 850 г.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Факсимильное издание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pp.vk.me/c622518/v622518084/3684b/1f3wc-Y4hv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66795" cy="61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7535" y="480729"/>
            <a:ext cx="8350929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«Подобает </a:t>
            </a:r>
            <a:r>
              <a:rPr lang="ru-RU" sz="3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убо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вам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учителие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ведети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вам младых детей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учити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божественным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письменем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Первее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убо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начале буквам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сиречь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азбуце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Потом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Часовники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Псалтири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прочия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божественныя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книги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паче </a:t>
            </a:r>
            <a:r>
              <a:rPr lang="ru-RU" sz="3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убо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еже бы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наказати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изучити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учеником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азбуку чисто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которое слово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речию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зовется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неспешно».</a:t>
            </a:r>
            <a:endParaRPr lang="ru-RU" altLang="ru-RU" sz="3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59632" y="5877272"/>
            <a:ext cx="75975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Предисловие к «Учительной Псалтири»</a:t>
            </a:r>
            <a:endParaRPr lang="ru-RU" alt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7535" y="480729"/>
            <a:ext cx="8350929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Следует вам,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знать, как вам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учить божественным письменам. Во-первых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буквам, то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азбуке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 же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чтению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Часослова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Псалтири и прочих божественных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 особенно неспешно следует вам 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назидать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учить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учеников азбуке чисто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существу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слово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вслух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произносится».</a:t>
            </a:r>
            <a:endParaRPr lang="ru-RU" altLang="ru-RU" sz="3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59632" y="5877272"/>
            <a:ext cx="75975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Предисловие к «Учительной Псалтири»</a:t>
            </a:r>
            <a:endParaRPr lang="ru-RU" alt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164288" y="5690631"/>
            <a:ext cx="182264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Царь Давид. 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Византийская икона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ublish\ДНК\ДНК 11\contest\4_CD-ROM\jpg\bible\davi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885"/>
            <a:ext cx="5434955" cy="68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272808" y="5341624"/>
            <a:ext cx="1763688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Хлудовской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Псалтири.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 b="3371"/>
          <a:stretch/>
        </p:blipFill>
        <p:spPr bwMode="auto">
          <a:xfrm>
            <a:off x="1995684" y="0"/>
            <a:ext cx="5168604" cy="686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7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060232" y="4582635"/>
            <a:ext cx="1944216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князь Владимир Всеволодович Мономах.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из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Титулярника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"/>
            <a:ext cx="5279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23528" y="404664"/>
            <a:ext cx="8533605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«Особенно тесно примыкает „Поучение“ Мономаха к псалмам Давида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обильно цитирует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Мономаха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Давида связывала между собой общность положения царственных поэтов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общность настроений: оба ощущали тяжесть своей ответственности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стремились основать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моральных принципах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совестливо относились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 поступкам».</a:t>
            </a:r>
            <a:endParaRPr lang="ru-RU" altLang="ru-RU" sz="2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59632" y="5877272"/>
            <a:ext cx="75975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С. Лихачев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«Литература Руси XI —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веков»</a:t>
            </a:r>
            <a:endParaRPr lang="ru-RU" alt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180" y="0"/>
            <a:ext cx="48296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0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172627" y="5301208"/>
            <a:ext cx="1966659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1397 г.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1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Publish\Летняя школа\по Псалтири\Киевская Псалтирь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63" y="0"/>
            <a:ext cx="49956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2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73893" y="5301208"/>
            <a:ext cx="1606619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Киевская Псалтирь.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Псалом 71</a:t>
            </a:r>
          </a:p>
        </p:txBody>
      </p:sp>
      <p:pic>
        <p:nvPicPr>
          <p:cNvPr id="4" name="Picture 2" descr="D:\Publish\Летняя школа\по Псалтири\Киевская Псалтирь\096-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33" y="-675456"/>
            <a:ext cx="6166206" cy="85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5143</TotalTime>
  <Words>356</Words>
  <Application>Microsoft Office PowerPoint</Application>
  <PresentationFormat>Экран (4:3)</PresentationFormat>
  <Paragraphs>43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172</cp:revision>
  <dcterms:created xsi:type="dcterms:W3CDTF">2015-08-04T12:08:47Z</dcterms:created>
  <dcterms:modified xsi:type="dcterms:W3CDTF">2018-05-08T14:02:28Z</dcterms:modified>
</cp:coreProperties>
</file>