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2" r:id="rId3"/>
    <p:sldId id="467" r:id="rId4"/>
    <p:sldId id="468" r:id="rId5"/>
    <p:sldId id="470" r:id="rId6"/>
    <p:sldId id="466" r:id="rId7"/>
    <p:sldId id="340" r:id="rId8"/>
    <p:sldId id="440" r:id="rId9"/>
    <p:sldId id="425" r:id="rId10"/>
    <p:sldId id="453" r:id="rId11"/>
    <p:sldId id="454" r:id="rId12"/>
    <p:sldId id="450" r:id="rId13"/>
    <p:sldId id="455" r:id="rId14"/>
    <p:sldId id="457" r:id="rId15"/>
    <p:sldId id="442" r:id="rId16"/>
    <p:sldId id="456" r:id="rId17"/>
    <p:sldId id="458" r:id="rId18"/>
    <p:sldId id="460" r:id="rId19"/>
    <p:sldId id="459" r:id="rId20"/>
    <p:sldId id="46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C22DD-C13A-441B-A7B0-6DF3E3B08585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D31B1-3FA0-4B24-9929-C409807DA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4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758BA-22B7-4FF1-A548-D8C375A75678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A9C98-CB3D-4506-83D6-EA1648D11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52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EE58B-18DD-41AC-84B0-08FD4A7838ED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B2E0F-EB4E-431C-8FD9-B78E1B669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6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34ADD-46B0-457F-9796-130CBAFA80F3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636B1-0912-4F9A-8FCC-3714E9EAC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3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9087F-EBE9-45D3-937B-1C0C30E1A461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594D4-43E1-4BF6-AC02-EEC8110A4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55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D86D1-8E7A-40C2-9A44-A43D30FD3F28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47D5C-5A15-46CA-BB51-BCD90C4B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40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B915E-7093-4732-B577-5017A3734905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D841B-9BEB-4F08-BF9A-3AFF64B69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89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E673C-C7FE-4160-8878-7F20717B4992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6AA4C-CEF3-4800-A0C3-F39EBC98B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71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D1159-BD6D-4C54-A3D6-30F70F730F37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C773A-7C56-4985-9407-FFD999464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5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D2D05-94F1-4492-B1E6-AC46EB557074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B7A84-AC87-4C22-A61D-243C23A3A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1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4A8BE-BA6F-42DE-B385-CF887A49C417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2B7D0-1AB8-40D4-911F-D1C304228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52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322EF2-9838-4213-8DA2-8229D986EBE1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480362-B9A5-48EA-AC5C-807F10E3E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09_kremlin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 r="5078" b="93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388" y="333375"/>
            <a:ext cx="62642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  <a:t>ПРАВОСЛАВНАЯ</a:t>
            </a:r>
            <a:b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</a:br>
            <a: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  <a:t>КУЛЬТУРА РОССИИ</a:t>
            </a:r>
            <a:endParaRPr lang="ru-RU" altLang="ru-RU" sz="44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026" name="Picture 2" descr="D:\ppt\2015-08-10 церковно-гос праздники\jpg\vasn-bapt-ru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603375"/>
            <a:ext cx="39751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7558" y="3429000"/>
            <a:ext cx="516853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  <a:t>РУССКАЯ </a:t>
            </a:r>
            <a:b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</a:br>
            <a: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  <a:t>БИБЛИЯ</a:t>
            </a:r>
            <a:endParaRPr lang="ru-RU" altLang="ru-RU" sz="4400" b="1" dirty="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826" y="980728"/>
            <a:ext cx="878497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Дай же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Боже, многие годы жизни давшему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это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Евангелие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утешения многих христианских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душ. Дай ему,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благословение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святых Евангелистов Иоанна,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Матфея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Луки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Марка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святых </a:t>
            </a:r>
            <a:r>
              <a:rPr lang="ru-RU" sz="30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праотцев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Авраама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Исаака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Иакова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ему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самому и его супруге Феофане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 их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детям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супругами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Живите благополучно многие годы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управляя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тем, что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поручено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вам. Аминь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01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826" y="692696"/>
            <a:ext cx="8784976" cy="527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диакон Григорий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написал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Евангелие. Тот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же, кто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 меня напишет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—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осуждай меня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грешного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писать месяца октября 21-го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день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памяти святого </a:t>
            </a:r>
            <a:r>
              <a:rPr lang="ru-RU" sz="30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Илариона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окончил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мая в день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памяти святого Епифана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Прошу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 всех,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будут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читать, — не осуждайте, а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исправляйте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читайте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Так и святой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апостол Павел говорит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благословите, а не осуждайте.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Аминь».</a:t>
            </a:r>
            <a:endParaRPr lang="ru-RU" sz="30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95000"/>
              </a:lnSpc>
              <a:spcBef>
                <a:spcPts val="1200"/>
              </a:spcBef>
            </a:pPr>
            <a:r>
              <a:rPr lang="ru-RU" sz="22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Остромирово Евангелие. </a:t>
            </a:r>
            <a:r>
              <a:rPr lang="ru-RU" sz="22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Запись диакона Григория </a:t>
            </a:r>
            <a:br>
              <a:rPr lang="ru-RU" sz="22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 книги</a:t>
            </a:r>
            <a:r>
              <a:rPr lang="ru-RU" sz="22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Перевод </a:t>
            </a:r>
            <a:r>
              <a:rPr lang="ru-RU" sz="22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Н.Н. Розова</a:t>
            </a:r>
          </a:p>
        </p:txBody>
      </p:sp>
    </p:spTree>
    <p:extLst>
      <p:ext uri="{BB962C8B-B14F-4D97-AF65-F5344CB8AC3E}">
        <p14:creationId xmlns:p14="http://schemas.microsoft.com/office/powerpoint/2010/main" val="204762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020272" y="4869160"/>
            <a:ext cx="212372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Остромирово Евангелие</a:t>
            </a: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Подпись диакона Григория. Оборот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9" name="Picture 5" descr="D:\Publish\ДНК\ДНК 11\contest\4_CD-ROM\jpg\bible\sign-oboro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-762000"/>
            <a:ext cx="4486275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74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020272" y="5589240"/>
            <a:ext cx="212372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 </a:t>
            </a:r>
            <a:b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Христофорович Востоков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4" name="Picture 2" descr="D:\Publish\ДНК\ДНК 11\contest\4_CD-ROM\jpg\bible\vostok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593" y="0"/>
            <a:ext cx="5123981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29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020272" y="4725144"/>
            <a:ext cx="212372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Остромирово Евангелие</a:t>
            </a: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Первый </a:t>
            </a:r>
            <a:r>
              <a:rPr 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лист. </a:t>
            </a: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Издание </a:t>
            </a:r>
            <a:b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Х. </a:t>
            </a: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Востокова</a:t>
            </a:r>
            <a:r>
              <a:rPr 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1843 г.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8" name="Picture 4" descr="D:\Publish\ДНК\ДНК 11\contest\4_CD-ROM\jpg\bible\Ostromirovo_1st_iz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07"/>
            <a:ext cx="5090351" cy="685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29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128793" y="5457998"/>
            <a:ext cx="20152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Апостол Лука. Миниатюра Остромирова Евангелия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1" name="Picture 3" descr="D:\Publish\ДНК\ДНК 11\contest\4_CD-ROM\jpg\bible\Ap_Lu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256626" cy="683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78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" y="638132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Инициалы Остромирова Евангелия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698" name="Picture 2" descr="D:\Publish\ДНК\ДНК 11\contest\4_CD-ROM\jpg\bible\r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51" y="260648"/>
            <a:ext cx="5328592" cy="479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D:\Publish\ДНК\ДНК 11\contest\4_CD-ROM\jpg\bible\r-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9"/>
          <a:stretch/>
        </p:blipFill>
        <p:spPr bwMode="auto">
          <a:xfrm>
            <a:off x="2884495" y="1052736"/>
            <a:ext cx="5998807" cy="520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7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" y="638132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Инициалы Остромирова Евангелия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2" name="Picture 2" descr="D:\Publish\ДНК\ДНК 11\contest\4_CD-ROM\jpg\bible\v-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21" y="188640"/>
            <a:ext cx="5328592" cy="530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D:\Publish\ДНК\ДНК 11\contest\4_CD-ROM\jpg\bible\v-0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6672"/>
            <a:ext cx="5400600" cy="582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41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" y="638132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Инициалы Остромирова Евангелия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0" name="Picture 2" descr="D:\Publish\ДНК\ДНК 11\contest\4_CD-ROM\jpg\bible\v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599448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D:\Publish\ДНК\ДНК 11\contest\4_CD-ROM\jpg\bible\v-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718" y="554111"/>
            <a:ext cx="4992360" cy="574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29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" y="638132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Инициалы Остромирова Евангелия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6" name="Picture 2" descr="D:\Publish\ДНК\ДНК 11\contest\4_CD-ROM\jpg\bible\v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910"/>
            <a:ext cx="6619960" cy="545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D:\Publish\ДНК\ДНК 11\contest\4_CD-ROM\jpg\bible\v-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1"/>
          <a:stretch/>
        </p:blipFill>
        <p:spPr bwMode="auto">
          <a:xfrm>
            <a:off x="3209666" y="900844"/>
            <a:ext cx="5634384" cy="50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65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3617" y="692696"/>
            <a:ext cx="4968503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alt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  <a:r>
              <a:rPr lang="ru-RU" alt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ОСТРОМИРОВО ЕВАНГЕЛИЕ</a:t>
            </a:r>
            <a:endParaRPr lang="en-US" altLang="ru-RU" sz="4200" b="1" cap="all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2" descr="D:\ppt\2015-08-10 церковно-гос праздники\jpg\vasn-bapt-ru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603375"/>
            <a:ext cx="39751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" y="6444044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Российская национальная библиотека. Санкт-Петербург 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Publish\ДНК\ДНК 11\contest\4_CD-ROM\jpg\bible\National_Librar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" b="6160"/>
          <a:stretch/>
        </p:blipFill>
        <p:spPr bwMode="auto">
          <a:xfrm>
            <a:off x="1" y="-1"/>
            <a:ext cx="9143999" cy="643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0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" y="638132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Новгородский Софийский собор. 1050 г. 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51" y="0"/>
            <a:ext cx="9271052" cy="633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06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" y="638132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Новгородский Софийский </a:t>
            </a:r>
            <a:r>
              <a:rPr lang="ru-RU" alt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собор. 1050 г. </a:t>
            </a: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1" b="6987"/>
          <a:stretch/>
        </p:blipFill>
        <p:spPr bwMode="auto">
          <a:xfrm>
            <a:off x="1" y="404664"/>
            <a:ext cx="9174496" cy="588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0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" y="638132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Новгородский Софийский </a:t>
            </a:r>
            <a:r>
              <a:rPr lang="ru-RU" alt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собор. 1050 г. </a:t>
            </a:r>
          </a:p>
        </p:txBody>
      </p:sp>
      <p:pic>
        <p:nvPicPr>
          <p:cNvPr id="35842" name="Picture 2" descr="https://static.tildacdn.com/tild3933-3636-4238-b937-633835626362/TakenonOctober7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" y="188640"/>
            <a:ext cx="9143115" cy="609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99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" y="5879013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«Евангелие </a:t>
            </a:r>
            <a:r>
              <a:rPr lang="ru-RU" altLang="ru-RU" sz="1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Софейское</a:t>
            </a: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Апракос</a:t>
            </a: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b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Подпись на с. 1 Остромирова Евангелия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4" name="Picture 2" descr="D:\Publish\ДНК\ДНК 11\contest\4_CD-ROM\jpg\bible\1st-page-si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085"/>
            <a:ext cx="9143999" cy="532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45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602128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Остромирово Евангелие. 1057 г.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Евангелие от Иоанна. Глава 1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404664"/>
            <a:ext cx="9376557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38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" y="6461184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Остромирово Евангелие. Запись диакона Григория в конце книги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9" name="Picture 5" descr="D:\Publish\ДНК\ДНК 11\contest\4_CD-ROM\jpg\bible\Ostromirovo_signatu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7"/>
          <a:stretch/>
        </p:blipFill>
        <p:spPr bwMode="auto">
          <a:xfrm>
            <a:off x="1034219" y="11094"/>
            <a:ext cx="7075562" cy="645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18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826" y="188640"/>
            <a:ext cx="8784976" cy="667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Слава Тебе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Господи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Царь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Небесный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 то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удостоил меня написать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Евангелие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5000"/>
              </a:lnSpc>
            </a:pP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 я его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писать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6564-м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1056 г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от Р.Х.), а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окончил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6565-м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(1057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Р.Х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Написал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 я Евангелие для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раба Божия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названного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крещении Иосиф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30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по-мирскому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Остромир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который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свойственником князя Изяслава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Князь же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Изяслав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тогда владел обеими областями —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отца своего Ярослава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брата своего Владимира. Сам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князь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Изяслав управлял престолом отца своего Ярослава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Киеве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престол своего брата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поручил управлять своему свойственнику Остромиру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Новгороде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2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4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4834</TotalTime>
  <Words>349</Words>
  <Application>Microsoft Office PowerPoint</Application>
  <PresentationFormat>Экран (4:3)</PresentationFormat>
  <Paragraphs>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eugene</dc:creator>
  <cp:lastModifiedBy>eugene</cp:lastModifiedBy>
  <cp:revision>163</cp:revision>
  <dcterms:created xsi:type="dcterms:W3CDTF">2015-08-04T12:08:47Z</dcterms:created>
  <dcterms:modified xsi:type="dcterms:W3CDTF">2018-05-08T14:02:31Z</dcterms:modified>
</cp:coreProperties>
</file>