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272" r:id="rId4"/>
    <p:sldId id="309" r:id="rId5"/>
    <p:sldId id="310" r:id="rId6"/>
    <p:sldId id="266" r:id="rId7"/>
    <p:sldId id="265" r:id="rId8"/>
    <p:sldId id="314" r:id="rId9"/>
    <p:sldId id="308" r:id="rId10"/>
    <p:sldId id="279" r:id="rId11"/>
    <p:sldId id="277" r:id="rId12"/>
    <p:sldId id="269" r:id="rId13"/>
    <p:sldId id="311" r:id="rId14"/>
    <p:sldId id="312" r:id="rId15"/>
    <p:sldId id="313" r:id="rId16"/>
    <p:sldId id="278" r:id="rId17"/>
    <p:sldId id="280" r:id="rId18"/>
    <p:sldId id="302" r:id="rId19"/>
    <p:sldId id="303" r:id="rId20"/>
    <p:sldId id="315" r:id="rId21"/>
    <p:sldId id="316" r:id="rId22"/>
    <p:sldId id="317" r:id="rId23"/>
    <p:sldId id="318" r:id="rId24"/>
    <p:sldId id="282" r:id="rId25"/>
    <p:sldId id="319" r:id="rId26"/>
    <p:sldId id="283" r:id="rId27"/>
    <p:sldId id="345" r:id="rId28"/>
    <p:sldId id="347" r:id="rId29"/>
    <p:sldId id="348" r:id="rId30"/>
    <p:sldId id="320" r:id="rId31"/>
    <p:sldId id="321" r:id="rId32"/>
    <p:sldId id="322" r:id="rId33"/>
    <p:sldId id="323" r:id="rId34"/>
    <p:sldId id="324" r:id="rId35"/>
    <p:sldId id="342" r:id="rId36"/>
    <p:sldId id="344" r:id="rId37"/>
    <p:sldId id="343" r:id="rId38"/>
    <p:sldId id="350" r:id="rId39"/>
    <p:sldId id="329" r:id="rId40"/>
    <p:sldId id="330" r:id="rId41"/>
    <p:sldId id="331" r:id="rId42"/>
    <p:sldId id="332" r:id="rId43"/>
    <p:sldId id="333" r:id="rId44"/>
    <p:sldId id="334" r:id="rId45"/>
    <p:sldId id="335" r:id="rId46"/>
    <p:sldId id="354" r:id="rId47"/>
    <p:sldId id="355" r:id="rId48"/>
    <p:sldId id="336" r:id="rId49"/>
    <p:sldId id="353" r:id="rId50"/>
    <p:sldId id="337" r:id="rId51"/>
    <p:sldId id="352" r:id="rId52"/>
    <p:sldId id="351" r:id="rId53"/>
    <p:sldId id="340" r:id="rId54"/>
    <p:sldId id="339" r:id="rId55"/>
    <p:sldId id="356" r:id="rId56"/>
    <p:sldId id="341" r:id="rId57"/>
    <p:sldId id="357" r:id="rId58"/>
    <p:sldId id="288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AE41"/>
    <a:srgbClr val="D8CF8E"/>
    <a:srgbClr val="0066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DFF0-9D8E-46C4-B7E6-D3828B08EF88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0C8E-26DA-4442-BDFC-2CA06A2AB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64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DFF0-9D8E-46C4-B7E6-D3828B08EF88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0C8E-26DA-4442-BDFC-2CA06A2AB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68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DFF0-9D8E-46C4-B7E6-D3828B08EF88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0C8E-26DA-4442-BDFC-2CA06A2AB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444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DFF0-9D8E-46C4-B7E6-D3828B08EF88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0C8E-26DA-4442-BDFC-2CA06A2AB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76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DFF0-9D8E-46C4-B7E6-D3828B08EF88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0C8E-26DA-4442-BDFC-2CA06A2AB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889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DFF0-9D8E-46C4-B7E6-D3828B08EF88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0C8E-26DA-4442-BDFC-2CA06A2AB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75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DFF0-9D8E-46C4-B7E6-D3828B08EF88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0C8E-26DA-4442-BDFC-2CA06A2AB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698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DFF0-9D8E-46C4-B7E6-D3828B08EF88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0C8E-26DA-4442-BDFC-2CA06A2AB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63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DFF0-9D8E-46C4-B7E6-D3828B08EF88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0C8E-26DA-4442-BDFC-2CA06A2AB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878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DFF0-9D8E-46C4-B7E6-D3828B08EF88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0C8E-26DA-4442-BDFC-2CA06A2AB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37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DFF0-9D8E-46C4-B7E6-D3828B08EF88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0C8E-26DA-4442-BDFC-2CA06A2AB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06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6DFF0-9D8E-46C4-B7E6-D3828B08EF88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40C8E-26DA-4442-BDFC-2CA06A2AB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41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939492"/>
            <a:ext cx="51845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СВЯТОЙ КНЯЗЬ</a:t>
            </a:r>
          </a:p>
          <a:p>
            <a:r>
              <a:rPr lang="ru-RU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 НЕВСКИЙ –</a:t>
            </a:r>
          </a:p>
          <a:p>
            <a:r>
              <a:rPr lang="ru-RU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СЛАВНОЕ </a:t>
            </a:r>
          </a:p>
          <a:p>
            <a:r>
              <a:rPr lang="ru-RU" sz="4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ИМЯ РОССИИ</a:t>
            </a:r>
            <a:endParaRPr lang="ru-RU" sz="48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Publish\2019 проект Александр Невский\CD\pics\1\06_alexandernev-icon-me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8172"/>
            <a:ext cx="3096344" cy="662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126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84168" y="3501008"/>
            <a:ext cx="32403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Новгородцы узнают 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приближении 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кораблей шведов. Летописная 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миниатюра </a:t>
            </a:r>
            <a:endParaRPr lang="ru-RU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D:\Publish\2019 проект Александр Невский\CD\pics\02-02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34" y="95250"/>
            <a:ext cx="5086351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0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03640" y="1916832"/>
            <a:ext cx="32403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Архиепископ Спиридон в Софийском соборе благословляет князя Александра на битву со шведами.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Летописная миниатюра</a:t>
            </a:r>
            <a:endParaRPr lang="ru-RU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D:\Publish\2019 проект Александр Невский\CD\pics\02-02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5250"/>
            <a:ext cx="500062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44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3847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Новгородский Софийский собор</a:t>
            </a:r>
            <a:endParaRPr lang="ru-RU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D:\Publish\2019 проект Александр Невский\CD\pics\02-02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39" y="7432"/>
            <a:ext cx="9149839" cy="623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67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72200" y="3501008"/>
            <a:ext cx="25202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Видение Бориса и Глеба </a:t>
            </a:r>
            <a:r>
              <a:rPr lang="ru-RU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Пелгусию</a:t>
            </a:r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Лицевой летописный свод</a:t>
            </a:r>
          </a:p>
        </p:txBody>
      </p:sp>
      <p:pic>
        <p:nvPicPr>
          <p:cNvPr id="10242" name="Picture 2" descr="D:\Publish\2019 проект Александр Невский\CD\pics\02-02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5250"/>
            <a:ext cx="4657726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08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931277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Видение Бориса и Глеба </a:t>
            </a:r>
            <a:r>
              <a:rPr lang="ru-RU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Пелгусию</a:t>
            </a:r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Художник Ф. Москвитин</a:t>
            </a:r>
            <a:endParaRPr lang="ru-RU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D:\Publish\2019 проект Александр Невский\CD\pics\02-02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232" y="0"/>
            <a:ext cx="6007537" cy="593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57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72200" y="2636912"/>
            <a:ext cx="2771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Пелгусий</a:t>
            </a:r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сообщает князю Александру о приближении шведов. </a:t>
            </a:r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Лицевой летописный свод</a:t>
            </a:r>
          </a:p>
        </p:txBody>
      </p:sp>
      <p:pic>
        <p:nvPicPr>
          <p:cNvPr id="12290" name="Picture 2" descr="D:\Publish\2019 проект Александр Невский\CD\pics\02-02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67" y="95250"/>
            <a:ext cx="545782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93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03640" y="3068960"/>
            <a:ext cx="32403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Невская битва. Князь 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 наносит рану Биргеру. </a:t>
            </a:r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Лицевой летописный свод</a:t>
            </a:r>
          </a:p>
        </p:txBody>
      </p:sp>
      <p:pic>
        <p:nvPicPr>
          <p:cNvPr id="13314" name="Picture 2" descr="D:\Publish\2019 проект Александр Невский\CD\pics\02-02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5250"/>
            <a:ext cx="492442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64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03640" y="3573016"/>
            <a:ext cx="32403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Невская битва. 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Поединок Александра Невского и Биргера.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Художник </a:t>
            </a:r>
            <a:r>
              <a:rPr lang="ru-RU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Ф.Моллер</a:t>
            </a:r>
            <a:endParaRPr lang="ru-RU" sz="2800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D:\Publish\2019 проект Александр Невский\CD\pics\02-02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5250"/>
            <a:ext cx="5029201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4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1561" y="4005064"/>
            <a:ext cx="23989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Подвиг Гаврилы </a:t>
            </a:r>
            <a:r>
              <a:rPr lang="ru-RU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Олексича</a:t>
            </a:r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Лицевой летописный свод</a:t>
            </a:r>
          </a:p>
        </p:txBody>
      </p:sp>
      <p:pic>
        <p:nvPicPr>
          <p:cNvPr id="15362" name="Picture 2" descr="D:\Publish\2019 проект Александр Невский\CD\pics\02-02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" y="95250"/>
            <a:ext cx="5543551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52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91672" y="3861048"/>
            <a:ext cx="2844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Подвиг </a:t>
            </a:r>
            <a:r>
              <a:rPr lang="ru-RU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Сбыслава</a:t>
            </a:r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Якуновича</a:t>
            </a:r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Лицевой летописный свод</a:t>
            </a:r>
          </a:p>
        </p:txBody>
      </p:sp>
      <p:pic>
        <p:nvPicPr>
          <p:cNvPr id="16386" name="Picture 2" descr="D:\Publish\2019 проект Александр Невский\CD\pics\02-02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5250"/>
            <a:ext cx="5067301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90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6051" y="548680"/>
            <a:ext cx="4355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BDA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4800" b="1" dirty="0" smtClean="0">
                <a:solidFill>
                  <a:srgbClr val="BDA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smtClean="0">
                <a:solidFill>
                  <a:srgbClr val="BDA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ru-RU" sz="4800" b="1" dirty="0">
              <a:solidFill>
                <a:srgbClr val="BDA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Publish\2019 проект Александр Невский\CD\pics\1\06_alexandernev-icon-me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8172"/>
            <a:ext cx="3096344" cy="662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1476067"/>
            <a:ext cx="43559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Невская битва </a:t>
            </a:r>
            <a:br>
              <a:rPr lang="ru-RU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Ледовое побоище</a:t>
            </a:r>
            <a:endParaRPr lang="ru-RU" sz="40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82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91672" y="3861048"/>
            <a:ext cx="2844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Подвиг </a:t>
            </a:r>
            <a:b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Якова </a:t>
            </a:r>
            <a:r>
              <a:rPr lang="ru-RU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полочанина</a:t>
            </a:r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Лицевой летописный свод</a:t>
            </a:r>
          </a:p>
        </p:txBody>
      </p:sp>
      <p:pic>
        <p:nvPicPr>
          <p:cNvPr id="17410" name="Picture 2" descr="D:\Publish\2019 проект Александр Невский\CD\pics\02-02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5250"/>
            <a:ext cx="5048251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99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91672" y="3861048"/>
            <a:ext cx="28448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Подвиг Меши новгородца. </a:t>
            </a:r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Лицевой летописный свод</a:t>
            </a:r>
          </a:p>
        </p:txBody>
      </p:sp>
      <p:pic>
        <p:nvPicPr>
          <p:cNvPr id="18434" name="Picture 2" descr="D:\Publish\2019 проект Александр Невский\CD\pics\02-02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57" y="95250"/>
            <a:ext cx="5238751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21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91672" y="4637454"/>
            <a:ext cx="2844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Подвиг Савы. </a:t>
            </a:r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Лицевой летописный свод</a:t>
            </a:r>
          </a:p>
        </p:txBody>
      </p:sp>
      <p:pic>
        <p:nvPicPr>
          <p:cNvPr id="19458" name="Picture 2" descr="D:\Publish\2019 проект Александр Невский\CD\pics\02-02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5250"/>
            <a:ext cx="47434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75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95728" y="4365104"/>
            <a:ext cx="2484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Подвиг Ратмира. </a:t>
            </a:r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Лицевой летописный свод</a:t>
            </a:r>
          </a:p>
        </p:txBody>
      </p:sp>
      <p:pic>
        <p:nvPicPr>
          <p:cNvPr id="20482" name="Picture 2" descr="D:\Publish\2019 проект Александр Невский\CD\pics\02-02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481" y="95250"/>
            <a:ext cx="5200651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03640" y="3129930"/>
            <a:ext cx="30608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Невская битва. Небесная помощь дружине князя Александра. </a:t>
            </a:r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Лицевой летописный свод</a:t>
            </a:r>
          </a:p>
        </p:txBody>
      </p:sp>
      <p:pic>
        <p:nvPicPr>
          <p:cNvPr id="21506" name="Picture 2" descr="D:\Publish\2019 проект Александр Невский\CD\pics\02-02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5250"/>
            <a:ext cx="4762501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54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03640" y="3933056"/>
            <a:ext cx="3240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Невская битва. Бегство шведов на кораблях. </a:t>
            </a:r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Лицевой летописный свод</a:t>
            </a:r>
          </a:p>
        </p:txBody>
      </p:sp>
      <p:pic>
        <p:nvPicPr>
          <p:cNvPr id="22530" name="Picture 2" descr="D:\Publish\2019 проект Александр Невский\CD\pics\02-02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5250"/>
            <a:ext cx="5086351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75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03640" y="2204864"/>
            <a:ext cx="32403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Князь 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 возвращается и благодарит Бога за победу над шведским войском. </a:t>
            </a:r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Лицевой летописный свод</a:t>
            </a:r>
          </a:p>
        </p:txBody>
      </p:sp>
      <p:pic>
        <p:nvPicPr>
          <p:cNvPr id="2" name="Picture 2" descr="D:\Publish\2019 проект Александр Невский\CD\pics\02-02\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5250"/>
            <a:ext cx="52006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35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28184" y="3501008"/>
            <a:ext cx="29158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Ссора новгородцев </a:t>
            </a:r>
            <a:b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князем </a:t>
            </a:r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Александром. Лицевой летописный </a:t>
            </a:r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</a:t>
            </a:r>
            <a:endParaRPr lang="ru-RU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8" name="Picture 2" descr="D:\Publish\2019 проект Александр Невский\CD\pics\02-02\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5250"/>
            <a:ext cx="454342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02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9704" y="3057922"/>
            <a:ext cx="26642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Князь Александр </a:t>
            </a:r>
            <a:b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семьей покидает Новгород. </a:t>
            </a:r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Лицевой летописный </a:t>
            </a:r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</a:t>
            </a:r>
            <a:endParaRPr lang="ru-RU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2" name="Picture 2" descr="D:\Publish\2019 проект Александр Невский\CD\pics\02-02\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5250"/>
            <a:ext cx="4371976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1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9704" y="3919696"/>
            <a:ext cx="26642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Взятие немцами Изборска. </a:t>
            </a:r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Лицевой летописный </a:t>
            </a:r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</a:t>
            </a:r>
            <a:endParaRPr lang="ru-RU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6" name="Picture 2" descr="D:\Publish\2019 проект Александр Невский\CD\pics\02-02\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5250"/>
            <a:ext cx="43434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9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52119" y="2196147"/>
            <a:ext cx="29291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Святой князь Александр Невский. Стенная роспись </a:t>
            </a:r>
            <a:r>
              <a:rPr lang="ru-RU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Грановитой</a:t>
            </a:r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палаты.</a:t>
            </a:r>
            <a:b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Большой Кремлевский Дворец </a:t>
            </a:r>
            <a:endParaRPr lang="ru-RU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Publish\2019 проект Александр Невский\CD\pics\02-02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878" y="66918"/>
            <a:ext cx="2837064" cy="672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56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181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Крепость Изборск</a:t>
            </a:r>
            <a:endParaRPr lang="ru-RU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0" name="Picture 2" descr="D:\Publish\2019 проект Александр Невский\CD\pics\02-02\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58" y="338908"/>
            <a:ext cx="9173257" cy="58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45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181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Крепость Изборск</a:t>
            </a:r>
            <a:endParaRPr lang="ru-RU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4" name="Picture 2" descr="D:\Publish\2019 проект Александр Невский\CD\pics\02-02\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8"/>
            <a:ext cx="9144000" cy="62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54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181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Крепость Изборск</a:t>
            </a:r>
            <a:endParaRPr lang="ru-RU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698" name="Picture 2" descr="D:\Publish\2019 проект Александр Невский\CD\pics\02-02\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457"/>
            <a:ext cx="9144000" cy="564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30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9704" y="4278575"/>
            <a:ext cx="26642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Оборона Пскова. </a:t>
            </a:r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Лицевой летописный </a:t>
            </a:r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</a:t>
            </a:r>
            <a:endParaRPr lang="ru-RU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2" name="Picture 2" descr="D:\Publish\2019 проект Александр Невский\CD\pics\02-02\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5250"/>
            <a:ext cx="4619626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70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093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Псковский кремль. 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XII </a:t>
            </a:r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</a:t>
            </a:r>
            <a:endParaRPr lang="ru-RU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6" name="Picture 2" descr="D:\Publish\2019 проект Александр Невский\CD\pics\02-02\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3"/>
            <a:ext cx="9144000" cy="630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9704" y="3501008"/>
            <a:ext cx="26642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Ливонцы</a:t>
            </a:r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разоряют пригороды</a:t>
            </a:r>
            <a:b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Пскова. </a:t>
            </a:r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Лицевой летописный </a:t>
            </a:r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</a:t>
            </a:r>
            <a:endParaRPr lang="ru-RU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0" name="Picture 2" descr="D:\Publish\2019 проект Александр Невский\CD\pics\02-02\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5250"/>
            <a:ext cx="41052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13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9704" y="3775680"/>
            <a:ext cx="26642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Немцы под стенами</a:t>
            </a:r>
            <a:b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Пскова. </a:t>
            </a:r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Лицевой летописный </a:t>
            </a:r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</a:t>
            </a:r>
            <a:endParaRPr lang="ru-RU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4" name="Picture 2" descr="D:\Publish\2019 проект Александр Невский\CD\pics\02-02\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5250"/>
            <a:ext cx="4533901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90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9704" y="3501008"/>
            <a:ext cx="26642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Предатель впускает немцев </a:t>
            </a:r>
            <a:b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Псков. </a:t>
            </a:r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Лицевой летописный </a:t>
            </a:r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</a:t>
            </a:r>
            <a:endParaRPr lang="ru-RU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18" name="Picture 2" descr="D:\Publish\2019 проект Александр Невский\CD\pics\02-02\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5250"/>
            <a:ext cx="43434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26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9704" y="3501008"/>
            <a:ext cx="26642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Немцы строят крепость Копорье. </a:t>
            </a:r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Лицевой летописный </a:t>
            </a:r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</a:t>
            </a:r>
            <a:endParaRPr lang="ru-RU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2" name="Picture 2" descr="D:\Publish\2019 проект Александр Невский\CD\pics\02-02\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5250"/>
            <a:ext cx="4381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30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3847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Крепость Копорье</a:t>
            </a:r>
            <a:endParaRPr lang="ru-RU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66" name="Picture 2" descr="D:\Publish\2019 проект Александр Невский\CD\pics\02-02\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40"/>
            <a:ext cx="9180511" cy="598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87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3321" y="5571237"/>
            <a:ext cx="28206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Римский папа Григорий 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</a:t>
            </a:r>
            <a:endParaRPr lang="ru-RU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:\Publish\2019 проект Александр Невский\CD\pics\02-02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00"/>
            <a:ext cx="4560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54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3847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Крепость Копорье</a:t>
            </a:r>
            <a:endParaRPr lang="ru-RU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0" name="Picture 2" descr="D:\Publish\2019 проект Александр Невский\CD\pics\02-02\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1485"/>
            <a:ext cx="9144000" cy="620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4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3847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Крепость Копорье</a:t>
            </a:r>
            <a:endParaRPr lang="ru-RU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14" name="Picture 2" descr="D:\Publish\2019 проект Александр Невский\CD\pics\02-02\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"/>
            <a:ext cx="9144000" cy="626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87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44208" y="2708920"/>
            <a:ext cx="26642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Новгородцы просят князя Ярослава вернуть на княжение Александра. </a:t>
            </a:r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Лицевой летописный </a:t>
            </a:r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</a:t>
            </a:r>
            <a:endParaRPr lang="ru-RU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938" name="Picture 2" descr="D:\Publish\2019 проект Александр Невский\CD\pics\02-02\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5250"/>
            <a:ext cx="49815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81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3847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Софийский собор в Новгородском кремле</a:t>
            </a:r>
            <a:endParaRPr lang="ru-RU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62" name="Picture 2" descr="D:\Publish\2019 проект Александр Невский\CD\pics\02-02\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91"/>
            <a:ext cx="9144000" cy="624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92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28184" y="3501008"/>
            <a:ext cx="29158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Освобождение Пскова Александром Невским. </a:t>
            </a:r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Лицевой летописный </a:t>
            </a:r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</a:t>
            </a:r>
            <a:endParaRPr lang="ru-RU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986" name="Picture 2" descr="D:\Publish\2019 проект Александр Невский\CD\pics\02-02\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5250"/>
            <a:ext cx="4762501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73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181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Тевтонцы. Художник Дж. Рава</a:t>
            </a:r>
            <a:endParaRPr lang="ru-RU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010" name="Picture 2" descr="D:\Publish\2019 проект Александр Невский\CD\pics\02-02\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389"/>
            <a:ext cx="9144000" cy="60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64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512" y="5903893"/>
            <a:ext cx="9180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Новгородская Первая летопись. </a:t>
            </a:r>
            <a:b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исторический музей. Москва</a:t>
            </a:r>
            <a:endParaRPr lang="ru-RU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034" name="Picture 2" descr="D:\Publish\2019 проект Александр Невский\CD\pics\02-02\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91" y="1"/>
            <a:ext cx="8098618" cy="590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01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181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Ледовое побоище</a:t>
            </a:r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Схема сражения</a:t>
            </a:r>
            <a:endParaRPr lang="ru-RU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058" name="Picture 2" descr="D:\Publish\2019 проект Александр Невский\CD\pics\02-02\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294" y="-15579"/>
            <a:ext cx="6545413" cy="623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22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181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Чудское озеро. Современное фото</a:t>
            </a:r>
            <a:endParaRPr lang="ru-RU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082" name="Picture 2" descr="D:\Publish\2019 проект Александр Невский\CD\pics\02-02\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67"/>
            <a:ext cx="9257615" cy="616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72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3325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Ледовое побоище. </a:t>
            </a:r>
            <a:b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 из фильма «Александр Невский»</a:t>
            </a:r>
            <a:endParaRPr lang="ru-RU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106" name="Picture 2" descr="D:\Publish\2019 проект Александр Невский\CD\pics\02-02\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01"/>
            <a:ext cx="9144000" cy="568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/>
          <a:stretch/>
        </p:blipFill>
        <p:spPr bwMode="auto">
          <a:xfrm>
            <a:off x="508958" y="89328"/>
            <a:ext cx="6493480" cy="675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76256" y="4781470"/>
            <a:ext cx="21635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Эрик </a:t>
            </a:r>
            <a:r>
              <a:rPr lang="ru-RU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Эрикссон</a:t>
            </a:r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король Швеции</a:t>
            </a:r>
            <a:endParaRPr lang="ru-RU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15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3325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Ледовое побоище. </a:t>
            </a:r>
            <a:b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 из фильма «Александр Невский»</a:t>
            </a:r>
            <a:endParaRPr lang="ru-RU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130" name="Picture 2" descr="D:\Publish\2019 проект Александр Невский\CD\pics\02-02\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52" y="0"/>
            <a:ext cx="7553697" cy="573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44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3325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Ледовое побоище. </a:t>
            </a:r>
            <a:b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 из фильма «Александр Невский»</a:t>
            </a:r>
            <a:endParaRPr lang="ru-RU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154" name="Picture 2" descr="D:\Publish\2019 проект Александр Невский\CD\pics\02-02\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56" y="0"/>
            <a:ext cx="7164288" cy="57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23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3325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Ледовое побоище. </a:t>
            </a:r>
            <a:b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 из фильма «Александр Невский»</a:t>
            </a:r>
            <a:endParaRPr lang="ru-RU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178" name="Picture 2" descr="D:\Publish\2019 проект Александр Невский\CD\pics\02-02\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1" y="7458"/>
            <a:ext cx="7812359" cy="567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82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901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Ледовое побоище. Художник </a:t>
            </a:r>
            <a:r>
              <a:rPr lang="ru-RU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В.Серов</a:t>
            </a:r>
            <a:endParaRPr lang="ru-RU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02" name="Picture 2" descr="D:\Publish\2019 проект Александр Невский\CD\pics\02-02\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68" y="-23473"/>
            <a:ext cx="6948264" cy="628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62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44208" y="4437112"/>
            <a:ext cx="24482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Ледовое побоище. </a:t>
            </a:r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Лицевой летописный свод</a:t>
            </a:r>
          </a:p>
        </p:txBody>
      </p:sp>
      <p:pic>
        <p:nvPicPr>
          <p:cNvPr id="52226" name="Picture 2" descr="D:\Publish\2019 проект Александр Невский\CD\pics\02-02\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5250"/>
            <a:ext cx="4676776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09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44208" y="2627034"/>
            <a:ext cx="24482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Въезд Александра Невского в Псков после Ледового побоища. </a:t>
            </a:r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Лицевой летописный свод</a:t>
            </a:r>
          </a:p>
        </p:txBody>
      </p:sp>
      <p:pic>
        <p:nvPicPr>
          <p:cNvPr id="53250" name="Picture 2" descr="D:\Publish\2019 проект Александр Невский\CD\pics\02-02\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5250"/>
            <a:ext cx="4819651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00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3325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 князя Александра в Псков после Ледового побоища. Художник В. Серов</a:t>
            </a:r>
            <a:endParaRPr lang="ru-RU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274" name="Picture 2" descr="D:\Publish\2019 проект Александр Невский\CD\pics\02-02\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4" y="457547"/>
            <a:ext cx="9145344" cy="520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32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5859269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Возвращение Александра Невского с победой в Новгород. </a:t>
            </a:r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Лицевой летописный свод</a:t>
            </a:r>
          </a:p>
        </p:txBody>
      </p:sp>
      <p:pic>
        <p:nvPicPr>
          <p:cNvPr id="55298" name="Picture 2" descr="D:\Publish\2019 проект Александр Невский\CD\pics\02-02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11" y="188639"/>
            <a:ext cx="8617978" cy="567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84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D:\Publish\2019 проект Александр Невский\CD\pics\02-02\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95250"/>
            <a:ext cx="52387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74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3847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Новгородский кремль</a:t>
            </a:r>
            <a:endParaRPr lang="ru-RU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D:\Publish\2019 проект Александр Невский\CD\pics\02-02\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335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15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3847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Новгородский кремль</a:t>
            </a:r>
            <a:endParaRPr lang="ru-RU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D:\Publish\2019 проект Александр Невский\CD\pics\02-02\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91" y="908720"/>
            <a:ext cx="919810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66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512" y="5903893"/>
            <a:ext cx="9180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Лицевой летописный свод. 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XVI </a:t>
            </a:r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</a:t>
            </a:r>
            <a:b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Российская национальная библиотека</a:t>
            </a:r>
            <a:endParaRPr lang="ru-RU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D:\Publish\2019 проект Александр Невский\CD\pics\02-02\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30" y="0"/>
            <a:ext cx="8398141" cy="590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25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84167" y="3919696"/>
            <a:ext cx="29291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Шведские корабли плывут к Новгороду. Летописная 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миниатюра </a:t>
            </a:r>
            <a:endParaRPr lang="ru-RU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D:\Publish\2019 проект Александр Невский\CD\pics\02-02\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50" y="95250"/>
            <a:ext cx="52006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20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355</Words>
  <Application>Microsoft Office PowerPoint</Application>
  <PresentationFormat>Экран (4:3)</PresentationFormat>
  <Paragraphs>70</Paragraphs>
  <Slides>58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eug774</dc:creator>
  <cp:lastModifiedBy>eugene</cp:lastModifiedBy>
  <cp:revision>29</cp:revision>
  <dcterms:created xsi:type="dcterms:W3CDTF">2019-03-30T05:43:59Z</dcterms:created>
  <dcterms:modified xsi:type="dcterms:W3CDTF">2019-08-12T15:19:21Z</dcterms:modified>
</cp:coreProperties>
</file>