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2" r:id="rId3"/>
    <p:sldId id="340" r:id="rId4"/>
    <p:sldId id="440" r:id="rId5"/>
    <p:sldId id="450" r:id="rId6"/>
    <p:sldId id="420" r:id="rId7"/>
    <p:sldId id="425" r:id="rId8"/>
    <p:sldId id="452" r:id="rId9"/>
    <p:sldId id="441" r:id="rId10"/>
    <p:sldId id="451" r:id="rId11"/>
    <p:sldId id="44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99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C22DD-C13A-441B-A7B0-6DF3E3B08585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D31B1-3FA0-4B24-9929-C409807DA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4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758BA-22B7-4FF1-A548-D8C375A75678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A9C98-CB3D-4506-83D6-EA1648D11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52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EE58B-18DD-41AC-84B0-08FD4A7838ED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B2E0F-EB4E-431C-8FD9-B78E1B669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96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34ADD-46B0-457F-9796-130CBAFA80F3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636B1-0912-4F9A-8FCC-3714E9EAC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53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9087F-EBE9-45D3-937B-1C0C30E1A461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594D4-43E1-4BF6-AC02-EEC8110A4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559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D86D1-8E7A-40C2-9A44-A43D30FD3F28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47D5C-5A15-46CA-BB51-BCD90C4B8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404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B915E-7093-4732-B577-5017A3734905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D841B-9BEB-4F08-BF9A-3AFF64B69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89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E673C-C7FE-4160-8878-7F20717B4992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6AA4C-CEF3-4800-A0C3-F39EBC98B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716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D1159-BD6D-4C54-A3D6-30F70F730F37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C773A-7C56-4985-9407-FFD999464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5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D2D05-94F1-4492-B1E6-AC46EB557074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B7A84-AC87-4C22-A61D-243C23A3A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219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4A8BE-BA6F-42DE-B385-CF887A49C417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2B7D0-1AB8-40D4-911F-D1C304228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52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322EF2-9838-4213-8DA2-8229D986EBE1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480362-B9A5-48EA-AC5C-807F10E3E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09_kremlin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2" r="5078" b="93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9388" y="333375"/>
            <a:ext cx="62642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 smtClean="0">
                <a:solidFill>
                  <a:srgbClr val="C00000"/>
                </a:solidFill>
                <a:latin typeface="Arial" charset="0"/>
              </a:rPr>
              <a:t>ПРАВОСЛАВНАЯ</a:t>
            </a:r>
            <a:br>
              <a:rPr lang="ru-RU" altLang="ru-RU" sz="4400" b="1" dirty="0" smtClean="0">
                <a:solidFill>
                  <a:srgbClr val="C00000"/>
                </a:solidFill>
                <a:latin typeface="Arial" charset="0"/>
              </a:rPr>
            </a:br>
            <a:r>
              <a:rPr lang="ru-RU" altLang="ru-RU" sz="4400" b="1" dirty="0" smtClean="0">
                <a:solidFill>
                  <a:srgbClr val="C00000"/>
                </a:solidFill>
                <a:latin typeface="Arial" charset="0"/>
              </a:rPr>
              <a:t>КУЛЬТУРА РОССИИ</a:t>
            </a:r>
            <a:endParaRPr lang="ru-RU" altLang="ru-RU" sz="4400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1026" name="Picture 2" descr="D:\ppt\2015-08-10 церковно-гос праздники\jpg\vasn-bapt-ru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603375"/>
            <a:ext cx="39751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7558" y="3429000"/>
            <a:ext cx="51685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 smtClean="0">
                <a:solidFill>
                  <a:srgbClr val="C00000"/>
                </a:solidFill>
                <a:latin typeface="Arial" charset="0"/>
              </a:rPr>
              <a:t>НАЧАЛО </a:t>
            </a:r>
            <a:br>
              <a:rPr lang="ru-RU" altLang="ru-RU" sz="4000" b="1" dirty="0" smtClean="0">
                <a:solidFill>
                  <a:srgbClr val="C00000"/>
                </a:solidFill>
                <a:latin typeface="Arial" charset="0"/>
              </a:rPr>
            </a:br>
            <a:r>
              <a:rPr lang="ru-RU" altLang="ru-RU" sz="4000" b="1" dirty="0" smtClean="0">
                <a:solidFill>
                  <a:srgbClr val="C00000"/>
                </a:solidFill>
                <a:latin typeface="Arial" charset="0"/>
              </a:rPr>
              <a:t>РУССКОЙ </a:t>
            </a:r>
            <a:br>
              <a:rPr lang="ru-RU" altLang="ru-RU" sz="4000" b="1" dirty="0" smtClean="0">
                <a:solidFill>
                  <a:srgbClr val="C00000"/>
                </a:solidFill>
                <a:latin typeface="Arial" charset="0"/>
              </a:rPr>
            </a:br>
            <a:r>
              <a:rPr lang="ru-RU" altLang="ru-RU" sz="4000" b="1" dirty="0" smtClean="0">
                <a:solidFill>
                  <a:srgbClr val="C00000"/>
                </a:solidFill>
                <a:latin typeface="Arial" charset="0"/>
              </a:rPr>
              <a:t>ЛИТЕРАТУРЫ</a:t>
            </a:r>
            <a:endParaRPr lang="ru-RU" altLang="ru-RU" sz="4000" b="1" dirty="0">
              <a:solidFill>
                <a:srgbClr val="C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5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826" y="379685"/>
            <a:ext cx="87849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на осла воссел – и как Богу возглашали (Ему): Благословен </a:t>
            </a:r>
            <a:r>
              <a:rPr lang="ru-RU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Грядый</a:t>
            </a:r>
            <a:r>
              <a:rPr lang="ru-RU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 Имя Господне!»</a:t>
            </a:r>
          </a:p>
          <a:p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распят был – и как Бог Своею властью </a:t>
            </a:r>
            <a:r>
              <a:rPr lang="ru-RU" sz="30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сораспятого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Ним впустил в рай.</a:t>
            </a:r>
          </a:p>
          <a:p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человек, уксуса вкусив, испустил дух – и как Бог солнце помрачил и землю потряс.</a:t>
            </a:r>
          </a:p>
          <a:p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человек во гроб положен был – и как Бог ад разрушил и души освободил.</a:t>
            </a:r>
          </a:p>
          <a:p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человека запечатали (Его) во гробе – и как Бог </a:t>
            </a:r>
            <a:r>
              <a:rPr lang="ru-RU" sz="30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исшел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печати целыми сохранив.</a:t>
            </a:r>
          </a:p>
          <a:p>
            <a:r>
              <a:rPr lang="ru-RU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Поистине</a:t>
            </a:r>
            <a:r>
              <a:rPr lang="ru-RU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Кто Бог так великий как Бог [наш]. Он есть Бог, творящий чудеса</a:t>
            </a:r>
            <a:r>
              <a:rPr lang="ru-RU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9510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 descr="D:\Publish\ДНК\ДНК 11\contest\4_CD-ROM\jpg\Resurrecr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422" y="0"/>
            <a:ext cx="57178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128793" y="5457998"/>
            <a:ext cx="20152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Воскресение Христово. Икона. </a:t>
            </a:r>
            <a:r>
              <a:rPr lang="en-US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 </a:t>
            </a: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78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3617" y="692696"/>
            <a:ext cx="4968503" cy="358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alt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</a:t>
            </a:r>
            <a:r>
              <a:rPr lang="ru-RU" alt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СЛОВО </a:t>
            </a:r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ЗАКОНЕ </a:t>
            </a:r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БЛАГОДАТИ</a:t>
            </a:r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— </a:t>
            </a: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ЖЕМЧУЖИНА РУССКОЙ ЛИТЕРАТУРЫ</a:t>
            </a:r>
            <a:endParaRPr lang="en-US" altLang="ru-RU" sz="3600" b="1" cap="all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2" descr="D:\ppt\2015-08-10 церковно-гос праздники\jpg\vasn-bapt-ru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603375"/>
            <a:ext cx="39751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5805264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Торжественник со «Словом о Законе и Благодати». </a:t>
            </a:r>
            <a:r>
              <a:rPr lang="en-US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 </a:t>
            </a: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</a:t>
            </a:r>
            <a:b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Исторический музей 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 descr="D:\Publish\ДНК\ДНК 11\contest\4_CD-ROM\jpg\торжественник-со-словом-15-в-ГИ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615"/>
            <a:ext cx="9144000" cy="505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38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7128793" y="5229200"/>
            <a:ext cx="201520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Великий князь Ярослав Владимирович Мудрый. </a:t>
            </a:r>
            <a:b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Фреска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8" name="Picture 4" descr="D:\Publish\ДНК\ДНК 11\contest\4_CD-ROM\jpg\Jaroslav_fres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257" y="-11761"/>
            <a:ext cx="4789444" cy="686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18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6095037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 положи Бог в сердце князю, и </a:t>
            </a:r>
            <a:r>
              <a:rPr lang="ru-RU" sz="1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постави</a:t>
            </a: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митрополитом в святей Софии»</a:t>
            </a: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Миниатюра </a:t>
            </a:r>
            <a:r>
              <a:rPr lang="ru-RU" altLang="ru-RU" sz="1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Радзивиловской</a:t>
            </a: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летописи. Конец </a:t>
            </a:r>
            <a:r>
              <a:rPr lang="en-US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 </a:t>
            </a: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6" name="Picture 2" descr="D:\Publish\ДНК\ДНК 11\contest\4_CD-ROM\jpg\Radz_Ilar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568"/>
            <a:ext cx="9144000" cy="582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74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10" t="2030" r="27009" b="50000"/>
          <a:stretch/>
        </p:blipFill>
        <p:spPr bwMode="auto">
          <a:xfrm>
            <a:off x="6012160" y="-2407"/>
            <a:ext cx="3007855" cy="695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408"/>
            <a:ext cx="5724525" cy="694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98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826" y="260648"/>
            <a:ext cx="878497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«Памятник такой исторической значимости </a:t>
            </a:r>
            <a:b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столь сильного эмоционального звучания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как „Слово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Законе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Благодати“,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 остаться незамеченным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литературе последующих веков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отечественной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зарубежной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Есть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основания предполагать знакомство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сочинениями </a:t>
            </a:r>
            <a:r>
              <a:rPr lang="ru-RU" sz="30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Илариона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армянского писателя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XII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века католикоса </a:t>
            </a:r>
            <a:r>
              <a:rPr lang="ru-RU" sz="30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Нерсеса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Шиорали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влияние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обнаруживается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памятнике сербской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литературы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XIII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века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Житии </a:t>
            </a:r>
            <a:r>
              <a:rPr lang="ru-RU" sz="30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Симеона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Саввы».</a:t>
            </a:r>
            <a:endParaRPr lang="ru-RU" sz="30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2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 Н. Розов</a:t>
            </a:r>
            <a:r>
              <a:rPr lang="ru-RU" sz="22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«</a:t>
            </a:r>
            <a:r>
              <a:rPr lang="ru-RU" sz="22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Словарь книжников </a:t>
            </a:r>
            <a:br>
              <a:rPr lang="ru-RU" sz="22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книжности Древней Руси</a:t>
            </a:r>
            <a:r>
              <a:rPr lang="ru-RU" sz="22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2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4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D:\Publish\ДНК\ДНК 11\contest\4_CD-ROM\jpg\Без-имени-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2304"/>
            <a:ext cx="4752528" cy="667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67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826" y="512088"/>
            <a:ext cx="87849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«Как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повит был пеленами – и как Бог волхвов звездою вел.</a:t>
            </a:r>
          </a:p>
          <a:p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человек возлежал в яслях – и как Бог от волхвов дары и поклонение принял.</a:t>
            </a:r>
          </a:p>
          <a:p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пришел креститься – и как Бога устрашившись (Его), Иордан обратился вспять.</a:t>
            </a:r>
          </a:p>
          <a:p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постился сорок дней и взалкал – и как Бог победил искусителя.</a:t>
            </a:r>
          </a:p>
          <a:p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Лазаря оплакал – и как Бог воскресил его из мертвых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94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4771</TotalTime>
  <Words>229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eugene</dc:creator>
  <cp:lastModifiedBy>eugene</cp:lastModifiedBy>
  <cp:revision>157</cp:revision>
  <dcterms:created xsi:type="dcterms:W3CDTF">2015-08-04T12:08:47Z</dcterms:created>
  <dcterms:modified xsi:type="dcterms:W3CDTF">2018-05-08T13:50:10Z</dcterms:modified>
</cp:coreProperties>
</file>