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381" r:id="rId4"/>
    <p:sldId id="340" r:id="rId5"/>
    <p:sldId id="440" r:id="rId6"/>
    <p:sldId id="420" r:id="rId7"/>
    <p:sldId id="425" r:id="rId8"/>
    <p:sldId id="442" r:id="rId9"/>
    <p:sldId id="441" r:id="rId10"/>
    <p:sldId id="421" r:id="rId11"/>
    <p:sldId id="443" r:id="rId12"/>
    <p:sldId id="444" r:id="rId13"/>
    <p:sldId id="445" r:id="rId14"/>
    <p:sldId id="446" r:id="rId15"/>
    <p:sldId id="448" r:id="rId16"/>
    <p:sldId id="422" r:id="rId17"/>
    <p:sldId id="447" r:id="rId18"/>
    <p:sldId id="44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НАЧАЛО </a:t>
            </a:r>
            <a:b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РУССКОЙ </a:t>
            </a:r>
            <a:b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ЛИТЕРАТУРЫ</a:t>
            </a:r>
            <a:endParaRPr lang="ru-RU" altLang="ru-RU" sz="40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552728" y="5445224"/>
            <a:ext cx="2591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Руси времени написания «Повести временных лет»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D:\Publish\ДНК\ДНК 11\contest\4_CD-ROM\jpg\Map_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312242" cy="68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Publish\ДНК\ДНК 11\contest\4_CD-ROM\jpg\Map_R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02"/>
          <a:stretch/>
        </p:blipFill>
        <p:spPr bwMode="auto">
          <a:xfrm>
            <a:off x="1" y="44624"/>
            <a:ext cx="9145402" cy="68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Publish\ДНК\ДНК 11\contest\4_CD-ROM\jpg\Map_R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 b="380"/>
          <a:stretch/>
        </p:blipFill>
        <p:spPr bwMode="auto">
          <a:xfrm>
            <a:off x="-1402" y="-94890"/>
            <a:ext cx="9145402" cy="68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260648"/>
            <a:ext cx="87849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одно, последнее сказанье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летопись окончена моя,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 долг, завещанный от Бога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Мне, грешному. Недаром многих лет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Свидетелем Господь меня поставил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книжному искусству вразумил;</a:t>
            </a:r>
          </a:p>
          <a:p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Когда-нибудь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монах трудолюбивый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Найдет мой труд усердный, безымянный,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Засветит он, как я, свою лампаду —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пыль веков от хартий отряхнув,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Правдивые сказанья перепишет,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ведают потомки православных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родной минувшую судьбу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260648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царей великих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поминают 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труды, за славу, за добро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грехи, за темные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деянья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Спасителя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смиренно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умоляют.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старости я сызнова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живу,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Минувшее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 предо мною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Давно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 оно неслось, событий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полно,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Волнуяся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море-</a:t>
            </a: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окиян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безмолвно и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спокойно,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лиц мне память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сохранила,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слов доходит до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меня,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прочее погибло невозвратно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близок день, лампада догорает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одно, последнее сказанье.</a:t>
            </a:r>
          </a:p>
          <a:p>
            <a:pPr algn="r">
              <a:spcBef>
                <a:spcPts val="1200"/>
              </a:spcBef>
            </a:pPr>
            <a:r>
              <a:rPr lang="ru-RU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С. Пушкин. Отрывок </a:t>
            </a:r>
            <a:r>
              <a:rPr lang="ru-RU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поэмы «Борис Годунов»</a:t>
            </a:r>
          </a:p>
        </p:txBody>
      </p:sp>
    </p:spTree>
    <p:extLst>
      <p:ext uri="{BB962C8B-B14F-4D97-AF65-F5344CB8AC3E}">
        <p14:creationId xmlns:p14="http://schemas.microsoft.com/office/powerpoint/2010/main" val="230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226377"/>
            <a:ext cx="557531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 Пимена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есть мое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изобретение. В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 собрал я черты,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пленившие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в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старых летописях: простодушие,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умилительная кротость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нечто младенческое и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мудрое, усердие, можно сказать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набожное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царя, данной им Богом,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совершенное отсутствие суетности, пристрастия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дышат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сих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драгоценных памятниках времен давно минувших...</a:t>
            </a: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585830" cy="43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20518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Мемориальная доска у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гробницы Нестора Летописца. 1829 г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Ближние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пещеры Киево-Печерской Лавры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D:\Publish\ДНК\ДНК 11\contest\4_CD-ROM\jpg\Nestor_mem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1023" r="859" b="1048"/>
          <a:stretch/>
        </p:blipFill>
        <p:spPr bwMode="auto">
          <a:xfrm>
            <a:off x="667483" y="116632"/>
            <a:ext cx="7809035" cy="60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39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 bwMode="auto">
          <a:xfrm>
            <a:off x="0" y="16023"/>
            <a:ext cx="9144000" cy="64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645333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Ближних пещерах Киево-Печерской Лавры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601" y="476672"/>
            <a:ext cx="496850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ПРЕПОДОБНЫЙ НЕСТОР ЛЕТОПИСЕЦ —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b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</a:t>
            </a:r>
            <a:endParaRPr lang="en-US" altLang="ru-RU" sz="36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723866" y="5746030"/>
            <a:ext cx="27446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Нестор Летописец. Скульптор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Антокольский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7"/>
          <a:stretch/>
        </p:blipFill>
        <p:spPr bwMode="auto">
          <a:xfrm>
            <a:off x="829501" y="1"/>
            <a:ext cx="58307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579597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Лаврентьевская летопись. 1377 г.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648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876256" y="5762873"/>
            <a:ext cx="22677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Лаврентьевская летопись. 1377 г. Лист 1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:\Publish\ДНК\ДНК 11\contest\4_CD-ROM\jpg\pvl\PV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29" y="-289930"/>
            <a:ext cx="6911677" cy="99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65035"/>
            <a:ext cx="4608512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пером Нестора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временных лет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превратилась в стройное,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подчиненное единой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и литературно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совершенное произведение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первых веках русской истории».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</a:t>
            </a:r>
            <a:r>
              <a:rPr lang="ru-RU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Творогов</a:t>
            </a:r>
            <a:r>
              <a:rPr lang="ru-RU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Комментарии </a:t>
            </a:r>
            <a:br>
              <a:rPr lang="ru-RU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«Повести временных лет</a:t>
            </a:r>
            <a:r>
              <a:rPr lang="ru-RU" sz="20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D:\Publish\ДНК\ДНК 11\contest\4_CD-ROM\jpg\Нестор-Летописец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467474" cy="68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260648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«Литературный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3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домонгольского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периода может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как стиль монументального историзма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этого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стремились увидеть во всем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содержанию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 формам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Стиль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монументального историзма характеризуется стремлением рассматривать изображаемое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 с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больших расстояний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расстояний пространственных, временных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исторических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общественно-иерархических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260648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стиль, 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пределах которого всё наиболее красивое представляется большим, монументальным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величественным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Развивается своеобразное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панорамное зрение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Летописец видит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Русь как бы с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высоты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стремится вести повествование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всей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Русской земле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 переходя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изложения события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 княжестве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изложению события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другом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на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противоположном конце Русской земли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260648"/>
            <a:ext cx="8784976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Летописец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перебрасывает свой рассказ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Новгорода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Смоленска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т.п.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потому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летописец соединял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своем повествовании источники различного географического происхождения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и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еще, что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такой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широкий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отвечал эстетическим представлениям своего времени».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Лихачев Д.С.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 Руси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начала XIII веков</a:t>
            </a:r>
            <a:endParaRPr 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225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147</cp:revision>
  <dcterms:created xsi:type="dcterms:W3CDTF">2015-08-04T12:08:47Z</dcterms:created>
  <dcterms:modified xsi:type="dcterms:W3CDTF">2018-05-08T13:50:14Z</dcterms:modified>
</cp:coreProperties>
</file>