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381" r:id="rId4"/>
    <p:sldId id="340" r:id="rId5"/>
    <p:sldId id="420" r:id="rId6"/>
    <p:sldId id="421" r:id="rId7"/>
    <p:sldId id="425" r:id="rId8"/>
    <p:sldId id="422" r:id="rId9"/>
    <p:sldId id="423" r:id="rId10"/>
    <p:sldId id="426" r:id="rId11"/>
    <p:sldId id="427" r:id="rId12"/>
    <p:sldId id="424" r:id="rId13"/>
    <p:sldId id="428" r:id="rId14"/>
    <p:sldId id="429" r:id="rId15"/>
    <p:sldId id="410" r:id="rId16"/>
    <p:sldId id="432" r:id="rId17"/>
    <p:sldId id="430" r:id="rId18"/>
    <p:sldId id="434" r:id="rId19"/>
    <p:sldId id="435" r:id="rId20"/>
    <p:sldId id="431" r:id="rId21"/>
    <p:sldId id="436" r:id="rId22"/>
    <p:sldId id="437" r:id="rId23"/>
    <p:sldId id="439" r:id="rId24"/>
    <p:sldId id="43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НАЧАЛО </a:t>
            </a:r>
            <a:b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РУССКОЙ </a:t>
            </a:r>
            <a:b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ЛИТЕРАТУРЫ</a:t>
            </a:r>
            <a:endParaRPr lang="ru-RU" altLang="ru-RU" sz="40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02302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христиане-мученики в Киеве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 В. Топорков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Publish\ДНК\ДНК 11\contest\4_CD-ROM\jpg\pvl\Theodor_and_Io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6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Publish\ДНК\ДНК 11\contest\4_CD-ROM\jpg\pvl\Posol_u_Vladim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" y="260648"/>
            <a:ext cx="9177778" cy="57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05215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Греческий философ у князя Владимира.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 же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Аще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хощещи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одесную стоять с праведными, то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крестися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Publish\ДНК\ДНК 11\contest\4_CD-ROM\jpg\pvl\Greek_philosop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"/>
          <a:stretch/>
        </p:blipFill>
        <p:spPr bwMode="auto">
          <a:xfrm>
            <a:off x="-54939" y="-27166"/>
            <a:ext cx="9198939" cy="6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Раскопки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крещальни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Херсонесе, в которой, по преданию, был крещен великий князь Владимир. 1980-е гг.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:\Publish\ДНК\ДНК 11\contest\4_CD-ROM\jpg\pvl\kor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779"/>
            <a:ext cx="9525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Князь-Владимирский собор и ротонда на месте крещения святого равноапостольного князя Владимира. Херсонес. Крым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490" b="5996"/>
          <a:stretch/>
        </p:blipFill>
        <p:spPr bwMode="auto">
          <a:xfrm>
            <a:off x="15346" y="0"/>
            <a:ext cx="9173579" cy="60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1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76145" y="6382106"/>
            <a:ext cx="39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Крещение Руси.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Икона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08004" y="6167045"/>
            <a:ext cx="44284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равноапостольный князь Владимир. Икона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D:\Publish\ДНК\ДНК 11\contest\4_CD-ROM\jpg\pvl\sv-kn-vladimir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67" y="116631"/>
            <a:ext cx="2207765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Publish\ДНК\ДНК 11\contest\4_CD-ROM\jpg\pvl\Bapt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80" y="82273"/>
            <a:ext cx="3748400" cy="62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02" y="5949280"/>
            <a:ext cx="4288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князю Владимиру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берегу Днепра.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Владимирская горка. Киев 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08004" y="5949280"/>
            <a:ext cx="4428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Васнецов. Святой князь Владимир. Роспись Владимирского собора. Киев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D:\Publish\ДНК\ДНК 11\contest\4_CD-ROM\jpg\pvl\PrinceVladimirMonu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8971" b="3441"/>
          <a:stretch/>
        </p:blipFill>
        <p:spPr bwMode="auto">
          <a:xfrm>
            <a:off x="436783" y="209931"/>
            <a:ext cx="3505490" cy="57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Publish\ДНК\ДНК 11\contest\4_CD-ROM\jpg\pvl\St_Vladimir_rosp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98" y="209930"/>
            <a:ext cx="4742137" cy="57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Успения Пресвятой Богородицы в </a:t>
            </a:r>
            <a:r>
              <a:rPr lang="ru-RU" alt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Киеве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(«Десятинная»). Реконструкция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D:\Publish\ДНК\ДНК 11\contest\4_CD-ROM\jpg\pvl\_Десятинна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/>
        </p:blipFill>
        <p:spPr bwMode="auto">
          <a:xfrm>
            <a:off x="719572" y="29014"/>
            <a:ext cx="7704856" cy="61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0212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Убиение князя Глеба.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D:\Publish\ДНК\ДНК 11\contest\4_CD-ROM\jpg\pvl\R_Gleb_ki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528989"/>
            <a:ext cx="9256332" cy="54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3813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подает венцы Борису и Глебу. Миниатюра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D:\Publish\ДНК\ДНК 11\contest\4_CD-ROM\jpg\pvl\Boris_and_Gleb_letop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27"/>
          <a:stretch/>
        </p:blipFill>
        <p:spPr bwMode="auto">
          <a:xfrm>
            <a:off x="358146" y="3222"/>
            <a:ext cx="8427708" cy="63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116632"/>
            <a:ext cx="496850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СКАЗАНИЕ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ПЕРВОНАЧАЛЬНОМ РАСПРОСТРАНЕНИИ ХРИСТИАНСТВА </a:t>
            </a:r>
            <a:b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РУСИ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ПЕРВОЕ ПРОИЗВЕДЕНИЕ РУССКОЙ ЛИТЕРАТУРЫ</a:t>
            </a:r>
            <a:endParaRPr lang="en-US" altLang="ru-RU" sz="36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4325" y="6239053"/>
            <a:ext cx="3465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Святые Борис и Глеб.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Икона 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23929" y="6237312"/>
            <a:ext cx="4968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Памятный крест на месте убиения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святого князя Бориса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D:\Publish\ДНК\ДНК 11\contest\4_CD-ROM\jpg\pvl\Boris_and_Gleb1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486"/>
            <a:ext cx="3203191" cy="61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Publish\ДНК\ДНК 11\contest\4_CD-ROM\jpg\pvl\Cross_St_Bo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2008"/>
            <a:ext cx="500930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51723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Битва князя Ярослава во Святополком.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D:\Publish\ДНК\ДНК 11\contest\4_CD-ROM\jpg\pvl\battle_Jaros_sol_Sviatopo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759"/>
            <a:ext cx="9144000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03499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 строит церковь Благовещения Пресвятой Богородицы на Золотых воротах. 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D:\Publish\ДНК\ДНК 11\contest\4_CD-ROM\jpg\pvl\R_Jarosl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9" y="404664"/>
            <a:ext cx="9172149" cy="55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Золотые ворота с надвратной церковью в честь Благовещения </a:t>
            </a:r>
            <a:r>
              <a:rPr lang="ru-RU" alt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Пресвятой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Богородицы. Киев. </a:t>
            </a:r>
            <a:r>
              <a:rPr lang="ru-RU" alt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</a:p>
        </p:txBody>
      </p:sp>
      <p:pic>
        <p:nvPicPr>
          <p:cNvPr id="14338" name="Picture 2" descr="D:\Publish\ДНК\ДНК 11\contest\4_CD-ROM\jpg\pvl\golden-gates-kiev-cop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4909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372200" y="5631842"/>
            <a:ext cx="2736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лист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D:\Publish\ДНК\ДНК 11\contest\4_CD-ROM\jpg\pvl\R_1st_p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9"/>
          <a:stretch/>
        </p:blipFill>
        <p:spPr bwMode="auto">
          <a:xfrm>
            <a:off x="-18303" y="1"/>
            <a:ext cx="63184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723866" y="5746030"/>
            <a:ext cx="27446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Нестор Летописец. Скульптор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Антокольский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7"/>
          <a:stretch/>
        </p:blipFill>
        <p:spPr bwMode="auto">
          <a:xfrm>
            <a:off x="829501" y="1"/>
            <a:ext cx="5830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79597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Лаврентьевская летопись. 1377 г.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648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«Появление русской литературы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начале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дивлению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подобно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нами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сразу — произведения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зрелой и совершенной, сложной 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глубокой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содержанию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свидетельствующей о развитом национальном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историческом самосознании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произошло чудо рождения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столь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зрелой литературы Руси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еще совсем недавно вообще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обладала письменностью?»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С. Лихачев</a:t>
            </a: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«Литература </a:t>
            </a: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Руси </a:t>
            </a:r>
            <a:r>
              <a:rPr lang="en-US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en-US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начала </a:t>
            </a:r>
            <a:r>
              <a:rPr lang="en-US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веков</a:t>
            </a: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7332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Крещение княгини Ольги.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Publish\ДНК\ДНК 11\contest\4_CD-ROM\jpg\pvl\R_Olga_bapt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18703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крестил ее царь с патриархом.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Просветившись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же, она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радовалась душой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телом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наставил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патриарх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сказал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Благословенна ты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женах русских, так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возлюбила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оставила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тьму.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Благословят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сыны русские до последних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поколений внуков твоих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«Повесть временных лет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Отрывок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крещении княгини Ольги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7332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Погребение княгини Ольги.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Publish\ДНК\ДНК 11\contest\4_CD-ROM\jpg\pvl\R_Olga_bur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68"/>
            <a:ext cx="9144000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7332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Убиение святых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мучеников-варягов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Феодора и Иоанна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Publish\ДНК\ДНК 11\contest\4_CD-ROM\jpg\pvl\R_vari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29"/>
            <a:ext cx="9144000" cy="50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292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140</cp:revision>
  <dcterms:created xsi:type="dcterms:W3CDTF">2015-08-04T12:08:47Z</dcterms:created>
  <dcterms:modified xsi:type="dcterms:W3CDTF">2018-05-08T13:50:21Z</dcterms:modified>
</cp:coreProperties>
</file>