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340" r:id="rId4"/>
    <p:sldId id="391" r:id="rId5"/>
    <p:sldId id="360" r:id="rId6"/>
    <p:sldId id="361" r:id="rId7"/>
    <p:sldId id="368" r:id="rId8"/>
    <p:sldId id="362" r:id="rId9"/>
    <p:sldId id="369" r:id="rId10"/>
    <p:sldId id="370" r:id="rId11"/>
    <p:sldId id="374" r:id="rId12"/>
    <p:sldId id="363" r:id="rId13"/>
    <p:sldId id="365" r:id="rId14"/>
    <p:sldId id="375" r:id="rId15"/>
    <p:sldId id="366" r:id="rId16"/>
    <p:sldId id="367" r:id="rId17"/>
    <p:sldId id="376" r:id="rId18"/>
    <p:sldId id="371" r:id="rId19"/>
    <p:sldId id="372" r:id="rId20"/>
    <p:sldId id="373" r:id="rId21"/>
    <p:sldId id="382" r:id="rId22"/>
    <p:sldId id="383" r:id="rId23"/>
    <p:sldId id="381" r:id="rId24"/>
    <p:sldId id="378" r:id="rId25"/>
    <p:sldId id="377" r:id="rId26"/>
    <p:sldId id="384" r:id="rId27"/>
    <p:sldId id="385" r:id="rId28"/>
    <p:sldId id="380" r:id="rId29"/>
    <p:sldId id="392" r:id="rId30"/>
    <p:sldId id="386" r:id="rId31"/>
    <p:sldId id="387" r:id="rId32"/>
    <p:sldId id="389" r:id="rId33"/>
    <p:sldId id="388" r:id="rId34"/>
    <p:sldId id="390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99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23.09.2018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23.09.2018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23.09.2018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23.09.2018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23.09.2018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23.09.2018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558" y="3429000"/>
            <a:ext cx="51685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charset="0"/>
              </a:rPr>
              <a:t>ИСТОКИ ПРАВОСЛАВНОЙ КУЛЬТУРЫ РОССИИ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http://www.kubarev.com/images/upl/1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9" y="23672"/>
            <a:ext cx="6696743" cy="68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9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679" y="2859"/>
            <a:ext cx="4940642" cy="685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49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2" b="5262"/>
          <a:stretch/>
        </p:blipFill>
        <p:spPr bwMode="auto">
          <a:xfrm>
            <a:off x="1980018" y="1"/>
            <a:ext cx="5183964" cy="632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37203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Архангел. Мозаика Софийского собора Константинополя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6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3384" r="3532" b="1"/>
          <a:stretch/>
        </p:blipFill>
        <p:spPr bwMode="auto">
          <a:xfrm>
            <a:off x="-16802" y="0"/>
            <a:ext cx="9160802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16704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Богородица с предстоящими императорами Юстинианом и Константином. Мозаика Софийского собора Константинополя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32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 descr="http://www.pravmir.ru/wp-content/uploads/2013/02/12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1"/>
          <a:stretch/>
        </p:blipFill>
        <p:spPr bwMode="auto">
          <a:xfrm>
            <a:off x="2080816" y="-1"/>
            <a:ext cx="4982369" cy="69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6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" y="33916"/>
            <a:ext cx="9149354" cy="669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8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5" name="Picture 1" descr="D:\Publish\ДНК\ДНК 11\contest\4_CD-ROM\jpg\sinai-spa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3272718" cy="623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D:\Publish\ДНК\ДНК 11\contest\4_CD-ROM\jpg\sinai-theotoko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5759"/>
            <a:ext cx="4195549" cy="62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37203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Византийские иконы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VI–VII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Монастырь святой Екатерины.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Синай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04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165304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Святитель Николай Чудотворец. Византийская икона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Монастырь святой Екатерины.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Синай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0" name="Picture 2" descr="D:\Publish\ДНК\ДНК 11\contest\4_CD-ROM\jpg\sinai-st-nikol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353" y="30920"/>
            <a:ext cx="4563295" cy="613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92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895" y="-66468"/>
            <a:ext cx="9299791" cy="699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0" y="6516052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Воскресение Христово. Византийская миниатюра.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53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 descr="http://static.biblioclub.ru/art_portal/pictures/400/400402/vibx059_catp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8"/>
          <a:stretch/>
        </p:blipFill>
        <p:spPr bwMode="auto">
          <a:xfrm>
            <a:off x="-9536" y="332656"/>
            <a:ext cx="9153536" cy="554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16530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Евангелия от Иоанна. Византия.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55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7593" y="654948"/>
            <a:ext cx="56165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charset="0"/>
              </a:rPr>
              <a:t>4.</a:t>
            </a: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/>
            </a:r>
            <a:br>
              <a:rPr lang="ru-RU" altLang="ru-RU" sz="4000" b="1" dirty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3600" b="1" cap="all" dirty="0" smtClean="0">
                <a:solidFill>
                  <a:srgbClr val="C00000"/>
                </a:solidFill>
                <a:latin typeface="Arial" charset="0"/>
              </a:rPr>
              <a:t>ВИЗАНТИЯ И РУСЬ</a:t>
            </a:r>
            <a:endParaRPr lang="en-US" altLang="ru-RU" sz="3600" b="1" cap="all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37203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Золотые ворота. Киев. Реконструкция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539"/>
            <a:ext cx="9144000" cy="630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34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37203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Первоначальный вид Киевского Софийского собора. Реконструкция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9976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0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37203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Современный вид Киевского Софийского собора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394" name="Picture 2" descr="http://www.worldtemples.ru/images/stories/images/18sofiakiev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2168" r="1585" b="2284"/>
          <a:stretch/>
        </p:blipFill>
        <p:spPr bwMode="auto">
          <a:xfrm>
            <a:off x="0" y="131199"/>
            <a:ext cx="9144000" cy="617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04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 descr="https://upload.wikimedia.org/wikipedia/commons/thumb/2/25/Oranta-Kyiv.jpg/867px-Oranta-Kyi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8"/>
          <a:stretch/>
        </p:blipFill>
        <p:spPr bwMode="auto">
          <a:xfrm>
            <a:off x="971600" y="0"/>
            <a:ext cx="535074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444208" y="4941168"/>
            <a:ext cx="269979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Богоматерь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Оранта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(Молящаяся). Мозаика алтаря Киевского Софийского собора.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10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97" y="-20099"/>
            <a:ext cx="6294606" cy="689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89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 descr="http://historyuroki.ru/wp-content/uploads/2014/11/0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90"/>
            <a:ext cx="9144000" cy="63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08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92696"/>
            <a:ext cx="612068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Почти тысячу лет сознание духовной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причастности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культуре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Византии было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органичным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православных подданных Российского государства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 поэтому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истории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искусства и культуры родины православия было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 важной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престижной областью гуманитарного знания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endParaRPr lang="ru-RU" sz="2000" b="1" i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2000" b="1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Литаврин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«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Византия 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Русь»</a:t>
            </a:r>
            <a:endParaRPr lang="ru-RU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48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148546"/>
            <a:ext cx="84249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Пренебрежение к истории Византии и ее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наследию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отречение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одного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родников древнерусской культуры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от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своих корней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Ведь 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имя «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—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именно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этой,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греческой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византийской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форме впервые запечатлено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середине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века документально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сочинении императора Константина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Багрянородного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деда великой княгини Анны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жены крестителя Руси Владимира Святого.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2000" b="1" i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2000" b="1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Литаврин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«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Византия 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Русь»</a:t>
            </a:r>
            <a:endParaRPr lang="ru-RU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1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096590" y="5085184"/>
            <a:ext cx="30119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Митрополит Московский Иона. Икона 1690 г. Собор 12 апостолов Московского Кремля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:\Publish\Pokrovsky\Покровский\Лекция 6 Сборка\18.Митрополит Иона. Москва. 1690 г. Из церкви апостола Филиппа (собор Двенадцати Апостолов) Московского Кремля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/>
          <a:stretch/>
        </p:blipFill>
        <p:spPr bwMode="auto">
          <a:xfrm>
            <a:off x="493294" y="70761"/>
            <a:ext cx="5590873" cy="667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31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" y="908720"/>
            <a:ext cx="9144000" cy="395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5013176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Грамота Константинопольского Собора об учреждении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Московского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Патриархата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1593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Подписи Патриархов (слева направо): Константинопольского Иеремии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Антиохийского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Мелетия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Иерусалимского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Софрония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2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2" t="17629" r="12249" b="13053"/>
          <a:stretch/>
        </p:blipFill>
        <p:spPr bwMode="auto">
          <a:xfrm>
            <a:off x="359532" y="18845"/>
            <a:ext cx="8424936" cy="62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0" y="630932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Софийский собор Константинополя. Современное фото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3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09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165304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братьям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Иоанникию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Софронию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Лихудам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Москве.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Скульптор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В.М.Клыков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2007 г.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53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11663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Славяно-греко-латинская академия в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Заиконоспасском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монастыре. Москва.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Гравюры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А.И.Мищенко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1956 год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ras.ru/FStorage/download.aspx?id=ae1ecf6b-ab93-4681-a35f-fff4ca03eaa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1885" r="3833" b="5983"/>
          <a:stretch/>
        </p:blipFill>
        <p:spPr bwMode="auto">
          <a:xfrm>
            <a:off x="173281" y="764704"/>
            <a:ext cx="439871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t="4894" r="4539" b="5343"/>
          <a:stretch/>
        </p:blipFill>
        <p:spPr bwMode="auto">
          <a:xfrm>
            <a:off x="4788024" y="764704"/>
            <a:ext cx="4131263" cy="54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73281" y="6208494"/>
            <a:ext cx="43873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Славяно-греко-латинской академии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788024" y="6211669"/>
            <a:ext cx="41764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дворик Славяно-греко-латинской академии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64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3" b="14613"/>
          <a:stretch/>
        </p:blipFill>
        <p:spPr bwMode="auto">
          <a:xfrm>
            <a:off x="647564" y="0"/>
            <a:ext cx="7848872" cy="631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37203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Часовня в честь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Иверской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иконы Божией Матери. Раскрашенная литография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19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" b="6471"/>
          <a:stretch/>
        </p:blipFill>
        <p:spPr bwMode="auto">
          <a:xfrm>
            <a:off x="0" y="44624"/>
            <a:ext cx="9144000" cy="624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37203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Восстановленная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Иверская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часовня. Современное фото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95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51" y="0"/>
            <a:ext cx="6537299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35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696744" y="5613047"/>
            <a:ext cx="24472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Софийский собор Константинополя.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и разрез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Publish\ДНК\ДНК 11\contest\4_CD-ROM\jpg\SophiaKonstantinopol_pl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0861"/>
            <a:ext cx="5760640" cy="664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123"/>
            <a:ext cx="9144000" cy="609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30932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Софийский собор Константинополя. Вид изнутри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6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16704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Богородица на престоле. Мозаика на куполе Софийского собора Константинополя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5295" r="4000" b="4954"/>
          <a:stretch/>
        </p:blipFill>
        <p:spPr bwMode="auto">
          <a:xfrm>
            <a:off x="2269" y="186468"/>
            <a:ext cx="9141731" cy="590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64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" b="12356"/>
          <a:stretch/>
        </p:blipFill>
        <p:spPr bwMode="auto">
          <a:xfrm>
            <a:off x="1813075" y="225"/>
            <a:ext cx="5517850" cy="685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1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t="3864" r="2536" b="4126"/>
          <a:stretch/>
        </p:blipFill>
        <p:spPr bwMode="auto">
          <a:xfrm>
            <a:off x="0" y="188640"/>
            <a:ext cx="9273397" cy="604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300028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Христос на престоле. Мозаика Софийского собора Константинополя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0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530120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Христос, Богородица и Иоанн Предтеча.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Мозаика Софийского собора Константинополя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t="25974" r="8844" b="20989"/>
          <a:stretch/>
        </p:blipFill>
        <p:spPr bwMode="auto">
          <a:xfrm>
            <a:off x="-1" y="836712"/>
            <a:ext cx="9220785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27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</TotalTime>
  <Words>313</Words>
  <Application>Microsoft Office PowerPoint</Application>
  <PresentationFormat>Экран (4:3)</PresentationFormat>
  <Paragraphs>35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90</cp:revision>
  <dcterms:created xsi:type="dcterms:W3CDTF">2015-08-04T12:08:47Z</dcterms:created>
  <dcterms:modified xsi:type="dcterms:W3CDTF">2018-09-23T14:06:52Z</dcterms:modified>
</cp:coreProperties>
</file>