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340" r:id="rId4"/>
    <p:sldId id="357" r:id="rId5"/>
    <p:sldId id="358" r:id="rId6"/>
    <p:sldId id="359" r:id="rId7"/>
    <p:sldId id="311" r:id="rId8"/>
    <p:sldId id="351" r:id="rId9"/>
    <p:sldId id="346" r:id="rId10"/>
    <p:sldId id="348" r:id="rId11"/>
    <p:sldId id="352" r:id="rId12"/>
    <p:sldId id="353" r:id="rId13"/>
    <p:sldId id="354" r:id="rId14"/>
    <p:sldId id="355" r:id="rId15"/>
    <p:sldId id="356" r:id="rId16"/>
    <p:sldId id="345" r:id="rId17"/>
    <p:sldId id="347" r:id="rId18"/>
    <p:sldId id="349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33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22DD-C13A-441B-A7B0-6DF3E3B0858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D31B1-3FA0-4B24-9929-C409807DA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758BA-22B7-4FF1-A548-D8C375A7567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9C98-CB3D-4506-83D6-EA1648D11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E58B-18DD-41AC-84B0-08FD4A7838ED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2E0F-EB4E-431C-8FD9-B78E1B66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4ADD-46B0-457F-9796-130CBAFA80F3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36B1-0912-4F9A-8FCC-3714E9EAC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087F-EBE9-45D3-937B-1C0C30E1A46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94D4-43E1-4BF6-AC02-EEC8110A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5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86D1-8E7A-40C2-9A44-A43D30FD3F2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7D5C-5A15-46CA-BB51-BCD90C4B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915E-7093-4732-B577-5017A373490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841B-9BEB-4F08-BF9A-3AFF64B69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9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673C-C7FE-4160-8878-7F20717B4992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AA4C-CEF3-4800-A0C3-F39EBC98B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1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159-BD6D-4C54-A3D6-30F70F730F3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C773A-7C56-4985-9407-FFD999464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2D05-94F1-4492-B1E6-AC46EB557074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7A84-AC87-4C22-A61D-243C23A3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1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A8BE-BA6F-42DE-B385-CF887A49C41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2B7D0-1AB8-40D4-911F-D1C304228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22EF2-9838-4213-8DA2-8229D986EBE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480362-B9A5-48EA-AC5C-807F10E3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9_kremlin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5078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333375"/>
            <a:ext cx="6264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ПРАВОСЛАВНАЯ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КУЛЬТУРА РОССИИ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7559" y="3508553"/>
            <a:ext cx="43764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ВВЕДЕНИЕ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1805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Экспозиция выставки «РОССИЯ – МОЯ ИСТОРИЯ»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9428519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1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1805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Экспозиция выставки «РОССИЯ – МОЯ ИСТОРИЯ»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https://images.csmonitor.com/csm/2016/02/966174_2_0223-OROMANOVS_standard.jpg?alias=standard_900x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" y="216024"/>
            <a:ext cx="9139944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77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1805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Экспозиция выставки «РОССИЯ – МОЯ ИСТОРИЯ»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9509031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70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1805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Экспозиция выставки «РОССИЯ – МОЯ ИСТОРИЯ»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Picture 2" descr="http://www.pravoslavie.ru/sas/image/102249/224905.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2500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63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1805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Экспозиция выставки «РОССИЯ – МОЯ ИСТОРИЯ»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544" cy="631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20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1805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Экспозиция выставки «РОССИЯ – МОЯ ИСТОРИЯ»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992" y="0"/>
            <a:ext cx="9571992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57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1805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Экспозиция выставки «РОССИЯ – МОЯ ИСТОРИЯ»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 descr="0"/>
          <p:cNvPicPr>
            <a:picLocks noChangeAspect="1" noChangeArrowheads="1"/>
          </p:cNvPicPr>
          <p:nvPr/>
        </p:nvPicPr>
        <p:blipFill>
          <a:blip r:embed="rId3"/>
          <a:srcRect l="8264" r="5902"/>
          <a:stretch>
            <a:fillRect/>
          </a:stretch>
        </p:blipFill>
        <p:spPr bwMode="auto">
          <a:xfrm>
            <a:off x="0" y="620713"/>
            <a:ext cx="9144000" cy="532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83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1805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Экспозиция выставки «РОССИЯ – МОЯ ИСТОРИЯ»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1256940"/>
          <p:cNvPicPr>
            <a:picLocks noChangeAspect="1" noChangeArrowheads="1"/>
          </p:cNvPicPr>
          <p:nvPr/>
        </p:nvPicPr>
        <p:blipFill>
          <a:blip r:embed="rId3"/>
          <a:srcRect l="7587" r="9277"/>
          <a:stretch>
            <a:fillRect/>
          </a:stretch>
        </p:blipFill>
        <p:spPr bwMode="auto">
          <a:xfrm>
            <a:off x="323528" y="116632"/>
            <a:ext cx="8425383" cy="619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44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4404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выставке </a:t>
            </a:r>
            <a:r>
              <a:rPr lang="ru-RU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«РОССИЯ – МОЯ ИСТОРИЯ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219505"/>
          <p:cNvPicPr>
            <a:picLocks noChangeAspect="1" noChangeArrowheads="1"/>
          </p:cNvPicPr>
          <p:nvPr/>
        </p:nvPicPr>
        <p:blipFill rotWithShape="1">
          <a:blip r:embed="rId3"/>
          <a:srcRect t="2527" b="2717"/>
          <a:stretch/>
        </p:blipFill>
        <p:spPr bwMode="auto">
          <a:xfrm>
            <a:off x="0" y="-27384"/>
            <a:ext cx="9144000" cy="646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097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388" y="188913"/>
            <a:ext cx="5616575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charset="0"/>
              </a:rPr>
              <a:t>3.</a:t>
            </a: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/>
            </a:r>
            <a:br>
              <a:rPr lang="ru-RU" altLang="ru-RU" sz="4000" b="1" dirty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3600" b="1" cap="all" dirty="0" smtClean="0">
                <a:solidFill>
                  <a:srgbClr val="C00000"/>
                </a:solidFill>
                <a:latin typeface="Arial" charset="0"/>
              </a:rPr>
              <a:t>Об </a:t>
            </a:r>
            <a:r>
              <a:rPr lang="ru-RU" altLang="ru-RU" sz="3600" b="1" cap="all" dirty="0">
                <a:solidFill>
                  <a:srgbClr val="C00000"/>
                </a:solidFill>
                <a:latin typeface="Arial" charset="0"/>
              </a:rPr>
              <a:t>изучении </a:t>
            </a:r>
            <a:r>
              <a:rPr lang="ru-RU" altLang="ru-RU" sz="3600" b="1" cap="all" dirty="0" smtClean="0">
                <a:solidFill>
                  <a:srgbClr val="C00000"/>
                </a:solidFill>
                <a:latin typeface="Arial" charset="0"/>
              </a:rPr>
              <a:t>православной </a:t>
            </a:r>
            <a:r>
              <a:rPr lang="ru-RU" altLang="ru-RU" sz="3600" b="1" cap="all" dirty="0">
                <a:solidFill>
                  <a:srgbClr val="C00000"/>
                </a:solidFill>
                <a:latin typeface="Arial" charset="0"/>
              </a:rPr>
              <a:t>культуры </a:t>
            </a:r>
            <a:r>
              <a:rPr lang="ru-RU" altLang="ru-RU" sz="3600" b="1" cap="all" dirty="0" smtClean="0">
                <a:solidFill>
                  <a:srgbClr val="C00000"/>
                </a:solidFill>
                <a:latin typeface="Arial" charset="0"/>
              </a:rPr>
              <a:t>РОССИИ</a:t>
            </a:r>
            <a:endParaRPr lang="en-US" altLang="ru-RU" sz="3600" b="1" cap="all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mimi-pozh-monument-msk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938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5406570"/>
            <a:ext cx="9144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Выставка «СВЯТАЯ РУСЬ». Париж. Лувр. 2010 г.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sz="1800" b="1" dirty="0"/>
              <a:t>В выставке приняли участие крупнейшие российские музеи: Кремль, Государственный исторический музей, Третьяковская галерея, музеи Владимира, Суздаля и Новгорода. Всего на выставке в Париже </a:t>
            </a:r>
            <a:r>
              <a:rPr lang="ru-RU" sz="1800" b="1" dirty="0" smtClean="0"/>
              <a:t>были представлены </a:t>
            </a:r>
            <a:r>
              <a:rPr lang="ru-RU" sz="1800" b="1" dirty="0"/>
              <a:t>438 уникальных экспонатов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из коллекций </a:t>
            </a:r>
            <a:r>
              <a:rPr lang="ru-RU" sz="1800" b="1" dirty="0"/>
              <a:t>17 российских </a:t>
            </a:r>
            <a:r>
              <a:rPr lang="ru-RU" sz="1800" b="1" dirty="0" smtClean="0"/>
              <a:t>музеев, 4 библиотек и 1 архива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0" y="4677"/>
            <a:ext cx="9170500" cy="539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11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30932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Выставка «СВЯТАЯ РУСЬ». Париж. Лувр. 2010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598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69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647857" y="3789040"/>
            <a:ext cx="3367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Каталог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выставки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«СВЯТАЯ РУСЬ». 2010 г.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1" name="Picture 3" descr="D:\Publish\ДНК\ДНК 11\contest\4_CD-ROM\jpg\sainte-russie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85" y="188640"/>
            <a:ext cx="4703711" cy="657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647857" y="4648461"/>
            <a:ext cx="349614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sz="1800" b="1" dirty="0" smtClean="0"/>
              <a:t>После Парижа выставка экспонировалась в Государственной Третьяковской галерее в Москве и в Русском музее в Санкт-Петербурге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18052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Постоянная экспозиция «РОССИЯ – МОЯ ИСТОРИЯ» в 57-м павильоне ВДНХ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9224575" cy="615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18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18052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экспозиции «РОССИЯ – МОЯ ИСТОРИЯ» в 57-м павильоне ВДНХ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 descr="2195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8640"/>
            <a:ext cx="9144000" cy="614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98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418052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Экспозиция выставки «РОССИЯ – МОЯ ИСТОРИЯ»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352"/>
            <a:ext cx="9525000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540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2135</TotalTime>
  <Words>193</Words>
  <Application>Microsoft Office PowerPoint</Application>
  <PresentationFormat>Экран (4:3)</PresentationFormat>
  <Paragraphs>29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eugene</dc:creator>
  <cp:lastModifiedBy>eugene</cp:lastModifiedBy>
  <cp:revision>68</cp:revision>
  <dcterms:created xsi:type="dcterms:W3CDTF">2015-08-04T12:08:47Z</dcterms:created>
  <dcterms:modified xsi:type="dcterms:W3CDTF">2018-05-08T13:29:19Z</dcterms:modified>
</cp:coreProperties>
</file>