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11" r:id="rId4"/>
    <p:sldId id="318" r:id="rId5"/>
    <p:sldId id="319" r:id="rId6"/>
    <p:sldId id="342" r:id="rId7"/>
    <p:sldId id="343" r:id="rId8"/>
    <p:sldId id="340" r:id="rId9"/>
    <p:sldId id="320" r:id="rId10"/>
    <p:sldId id="321" r:id="rId11"/>
    <p:sldId id="322" r:id="rId12"/>
    <p:sldId id="341" r:id="rId13"/>
    <p:sldId id="323" r:id="rId14"/>
    <p:sldId id="331" r:id="rId15"/>
    <p:sldId id="332" r:id="rId16"/>
    <p:sldId id="333" r:id="rId17"/>
    <p:sldId id="324" r:id="rId18"/>
    <p:sldId id="334" r:id="rId19"/>
    <p:sldId id="335" r:id="rId20"/>
    <p:sldId id="329" r:id="rId21"/>
    <p:sldId id="336" r:id="rId22"/>
    <p:sldId id="337" r:id="rId23"/>
    <p:sldId id="338" r:id="rId24"/>
    <p:sldId id="330" r:id="rId25"/>
    <p:sldId id="339" r:id="rId26"/>
    <p:sldId id="325" r:id="rId27"/>
    <p:sldId id="326" r:id="rId28"/>
    <p:sldId id="344" r:id="rId29"/>
    <p:sldId id="345" r:id="rId30"/>
    <p:sldId id="346" r:id="rId31"/>
    <p:sldId id="347" r:id="rId32"/>
    <p:sldId id="32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9" y="3508553"/>
            <a:ext cx="4376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ВВЕДЕНИЕ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428"/>
            <a:ext cx="3452760" cy="51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71" y="204428"/>
            <a:ext cx="5403088" cy="480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7504" y="5373216"/>
            <a:ext cx="3744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Крещение Руси.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</a:t>
            </a:r>
            <a:b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2-го яруса памятника «Тысячелетие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808408" y="5120024"/>
            <a:ext cx="374441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Основание Русского самодержавного царства.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2-го яруса памятника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1194" r="1519" b="1399"/>
          <a:stretch/>
        </p:blipFill>
        <p:spPr bwMode="auto">
          <a:xfrm>
            <a:off x="107504" y="428471"/>
            <a:ext cx="442355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324" r="1542" b="2495"/>
          <a:stretch/>
        </p:blipFill>
        <p:spPr bwMode="auto">
          <a:xfrm>
            <a:off x="4721577" y="428471"/>
            <a:ext cx="431491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1136" y="5180999"/>
            <a:ext cx="3744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Димитрий Донской.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Скульптура 2-го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яруса памятника «Тысячелетие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572000" y="5180999"/>
            <a:ext cx="45365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Косьма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Минин, Димитрий Пожарский и царь Михаил Федорович Романов.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2-го яруса памятника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6244"/>
          <a:stretch/>
        </p:blipFill>
        <p:spPr bwMode="auto">
          <a:xfrm>
            <a:off x="113059" y="323364"/>
            <a:ext cx="891788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3059" y="6300028"/>
            <a:ext cx="8917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ярус памятника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1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69149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212976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«Просветители»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1" y="3645024"/>
            <a:ext cx="8691492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Равноапостольные Кирилл и Мефодий, просветители славян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Святая великая княгиня Российская Ольга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Святой равноапостольный князь Владимир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Авраамий Ростовский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Антоний Печерский, основатель Киево-Печерского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Феодосий Печерский, игумен Киево-Печерского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</a:t>
            </a:r>
            <a:r>
              <a:rPr lang="ru-RU" sz="1800" b="1" dirty="0" err="1">
                <a:solidFill>
                  <a:srgbClr val="0033CC"/>
                </a:solidFill>
              </a:rPr>
              <a:t>Кукша</a:t>
            </a:r>
            <a:r>
              <a:rPr lang="ru-RU" sz="1800" b="1" dirty="0">
                <a:solidFill>
                  <a:srgbClr val="0033CC"/>
                </a:solidFill>
              </a:rPr>
              <a:t> Печерский, иеромонах Киево-Печерского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Нестор Летописец, монах Киево-Печерского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Кирилл Белозерский, основатель Кирилло-Белозерского </a:t>
            </a:r>
            <a:r>
              <a:rPr lang="ru-RU" sz="1800" b="1" dirty="0" smtClean="0">
                <a:solidFill>
                  <a:srgbClr val="0033CC"/>
                </a:solidFill>
              </a:rPr>
              <a:t>монастыря</a:t>
            </a:r>
            <a:endParaRPr lang="ru-RU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69149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212976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«Просветители»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1" y="3645024"/>
            <a:ext cx="8691492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Святитель </a:t>
            </a:r>
            <a:r>
              <a:rPr lang="ru-RU" sz="1800" b="1" dirty="0">
                <a:solidFill>
                  <a:srgbClr val="0033CC"/>
                </a:solidFill>
              </a:rPr>
              <a:t>Стефан Пермский, просветитель Пермского края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Алексий (</a:t>
            </a:r>
            <a:r>
              <a:rPr lang="ru-RU" sz="1800" b="1" dirty="0" err="1">
                <a:solidFill>
                  <a:srgbClr val="0033CC"/>
                </a:solidFill>
              </a:rPr>
              <a:t>Бяконт</a:t>
            </a:r>
            <a:r>
              <a:rPr lang="ru-RU" sz="1800" b="1" dirty="0">
                <a:solidFill>
                  <a:srgbClr val="0033CC"/>
                </a:solidFill>
              </a:rPr>
              <a:t>), митрополит Киевский и Всея Руси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Сергий Радонежский, основатель Троице-Сергиева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Пётр Могила, митрополит Киевский и Галицкий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Зосима Соловецкий, основатель Соловецкого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Максим Грек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Преподобный </a:t>
            </a:r>
            <a:r>
              <a:rPr lang="ru-RU" sz="1800" b="1" dirty="0" err="1">
                <a:solidFill>
                  <a:srgbClr val="0033CC"/>
                </a:solidFill>
              </a:rPr>
              <a:t>Савватий</a:t>
            </a:r>
            <a:r>
              <a:rPr lang="ru-RU" sz="1800" b="1" dirty="0">
                <a:solidFill>
                  <a:srgbClr val="0033CC"/>
                </a:solidFill>
              </a:rPr>
              <a:t> Соловецкий, основатель Соловецкого монастыря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Иона, митрополит Московский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</a:t>
            </a:r>
            <a:r>
              <a:rPr lang="ru-RU" sz="1800" b="1" dirty="0" err="1">
                <a:solidFill>
                  <a:srgbClr val="0033CC"/>
                </a:solidFill>
              </a:rPr>
              <a:t>Макарий</a:t>
            </a:r>
            <a:r>
              <a:rPr lang="ru-RU" sz="1800" b="1" dirty="0">
                <a:solidFill>
                  <a:srgbClr val="0033CC"/>
                </a:solidFill>
              </a:rPr>
              <a:t>, митрополит Московский и Всея </a:t>
            </a:r>
            <a:r>
              <a:rPr lang="ru-RU" sz="1800" b="1" dirty="0" smtClean="0">
                <a:solidFill>
                  <a:srgbClr val="0033CC"/>
                </a:solidFill>
              </a:rPr>
              <a:t>Руси</a:t>
            </a:r>
            <a:endParaRPr lang="ru-RU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69149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212976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«Просветители»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1" y="3645024"/>
            <a:ext cx="8691492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Святитель </a:t>
            </a:r>
            <a:r>
              <a:rPr lang="ru-RU" sz="1800" b="1" dirty="0" err="1">
                <a:solidFill>
                  <a:srgbClr val="0033CC"/>
                </a:solidFill>
              </a:rPr>
              <a:t>Варсонофий</a:t>
            </a:r>
            <a:r>
              <a:rPr lang="ru-RU" sz="1800" b="1" dirty="0">
                <a:solidFill>
                  <a:srgbClr val="0033CC"/>
                </a:solidFill>
              </a:rPr>
              <a:t>, архиепископ Тверской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Гурий, архиепископ Казанский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Князь Константин Константинович Острожский, киевский воевода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Никон, Патриарх Московский и Всея Руси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Фёдор Ртищев, русский благотворитель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Димитрий Ростовский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Тихон Задонский, епископ Воронежский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Митрофан, первый епископ Воронежский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Георгий </a:t>
            </a:r>
            <a:r>
              <a:rPr lang="ru-RU" sz="1800" b="1" dirty="0" err="1">
                <a:solidFill>
                  <a:srgbClr val="0033CC"/>
                </a:solidFill>
              </a:rPr>
              <a:t>Конисский</a:t>
            </a:r>
            <a:r>
              <a:rPr lang="ru-RU" sz="1800" b="1" dirty="0">
                <a:solidFill>
                  <a:srgbClr val="0033CC"/>
                </a:solidFill>
              </a:rPr>
              <a:t>, архиепископ Белорусский, </a:t>
            </a:r>
            <a:r>
              <a:rPr lang="ru-RU" sz="1800" b="1" dirty="0" smtClean="0">
                <a:solidFill>
                  <a:srgbClr val="0033CC"/>
                </a:solidFill>
              </a:rPr>
              <a:t>писатель</a:t>
            </a:r>
            <a:endParaRPr lang="ru-RU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69149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212976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«Просветители»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1" y="3645024"/>
            <a:ext cx="869149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Феофан </a:t>
            </a:r>
            <a:r>
              <a:rPr lang="ru-RU" sz="1800" b="1" dirty="0">
                <a:solidFill>
                  <a:srgbClr val="0033CC"/>
                </a:solidFill>
              </a:rPr>
              <a:t>Прокопович, архиепископ Новгородский, писатель и учёный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Платон, митрополит Московский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Иннокентий, архиепископ </a:t>
            </a:r>
            <a:r>
              <a:rPr lang="ru-RU" sz="1800" b="1" dirty="0" err="1">
                <a:solidFill>
                  <a:srgbClr val="0033CC"/>
                </a:solidFill>
              </a:rPr>
              <a:t>Херсонесский</a:t>
            </a:r>
            <a:r>
              <a:rPr lang="ru-RU" sz="1800" b="1" dirty="0">
                <a:solidFill>
                  <a:srgbClr val="0033CC"/>
                </a:solidFill>
              </a:rPr>
              <a:t> и Таврический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36496" cy="28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96952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«Государственные люди»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11559" y="3429000"/>
            <a:ext cx="7920882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Ярослав Мудрый, великий князь Киевский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Владимир Мономах, великий князь Киевский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</a:rPr>
              <a:t>Гедимин</a:t>
            </a:r>
            <a:r>
              <a:rPr lang="ru-RU" sz="1800" b="1" dirty="0">
                <a:solidFill>
                  <a:srgbClr val="0033CC"/>
                </a:solidFill>
              </a:rPr>
              <a:t>, великий князь Литовский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Ольгерд, великий князь Литовский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</a:rPr>
              <a:t>Витовт</a:t>
            </a:r>
            <a:r>
              <a:rPr lang="ru-RU" sz="1800" b="1" dirty="0">
                <a:solidFill>
                  <a:srgbClr val="0033CC"/>
                </a:solidFill>
              </a:rPr>
              <a:t>, великий князь Литовский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Иван III, великий князь Московский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Сильвестр, священник Благовещенского собора Московского Кремля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Анастасия Романова, первая жена Ивана Грозного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Алексей Фёдорович Адашев, государственный деятель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Святитель </a:t>
            </a:r>
            <a:r>
              <a:rPr lang="ru-RU" sz="1800" b="1" dirty="0" err="1">
                <a:solidFill>
                  <a:srgbClr val="0033CC"/>
                </a:solidFill>
              </a:rPr>
              <a:t>Гермоген</a:t>
            </a:r>
            <a:r>
              <a:rPr lang="ru-RU" sz="1800" b="1" dirty="0">
                <a:solidFill>
                  <a:srgbClr val="0033CC"/>
                </a:solidFill>
              </a:rPr>
              <a:t>, Патриарх Московский и всея </a:t>
            </a:r>
            <a:r>
              <a:rPr lang="ru-RU" sz="1800" b="1" dirty="0" smtClean="0">
                <a:solidFill>
                  <a:srgbClr val="0033CC"/>
                </a:solidFill>
              </a:rPr>
              <a:t>Руси</a:t>
            </a:r>
            <a:endParaRPr lang="ru-RU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36496" cy="28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96952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«Государственные люди»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11559" y="3429000"/>
            <a:ext cx="7920882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Царь </a:t>
            </a:r>
            <a:r>
              <a:rPr lang="ru-RU" sz="1800" b="1" dirty="0">
                <a:solidFill>
                  <a:srgbClr val="0033CC"/>
                </a:solidFill>
              </a:rPr>
              <a:t>Михаил Фёдорович Романов, родоначальник династии Романовых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Филарет, Патриарх Московский и всея Руси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Афанасий Лаврентьевич </a:t>
            </a:r>
            <a:r>
              <a:rPr lang="ru-RU" sz="1800" b="1" dirty="0" err="1">
                <a:solidFill>
                  <a:srgbClr val="0033CC"/>
                </a:solidFill>
              </a:rPr>
              <a:t>Ордин-Нащокин</a:t>
            </a:r>
            <a:r>
              <a:rPr lang="ru-RU" sz="1800" b="1" dirty="0">
                <a:solidFill>
                  <a:srgbClr val="0033CC"/>
                </a:solidFill>
              </a:rPr>
              <a:t>, дипломат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</a:rPr>
              <a:t>Артамон</a:t>
            </a:r>
            <a:r>
              <a:rPr lang="ru-RU" sz="1800" b="1" dirty="0">
                <a:solidFill>
                  <a:srgbClr val="0033CC"/>
                </a:solidFill>
              </a:rPr>
              <a:t> Сергеевич Матвеев, государственный деятель, дипломат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Алексей Михайлович Романов, второй русский царь из дома Романовых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Пётр </a:t>
            </a:r>
            <a:r>
              <a:rPr lang="en-US" sz="1800" b="1" dirty="0">
                <a:solidFill>
                  <a:srgbClr val="0033CC"/>
                </a:solidFill>
              </a:rPr>
              <a:t>I, </a:t>
            </a:r>
            <a:r>
              <a:rPr lang="ru-RU" sz="1800" b="1" dirty="0">
                <a:solidFill>
                  <a:srgbClr val="0033CC"/>
                </a:solidFill>
              </a:rPr>
              <a:t>российский император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Князь Яков Фёдорович Долгоруков, государственный деятель, военачальник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Иван Иванович Бецкой, общественный деятель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Екатерина </a:t>
            </a:r>
            <a:r>
              <a:rPr lang="en-US" sz="1800" b="1" dirty="0">
                <a:solidFill>
                  <a:srgbClr val="0033CC"/>
                </a:solidFill>
              </a:rPr>
              <a:t>II, </a:t>
            </a:r>
            <a:r>
              <a:rPr lang="ru-RU" sz="1800" b="1" dirty="0">
                <a:solidFill>
                  <a:srgbClr val="0033CC"/>
                </a:solidFill>
              </a:rPr>
              <a:t>российская императрица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Александр Андреевич Безбородко, </a:t>
            </a:r>
            <a:r>
              <a:rPr lang="ru-RU" sz="1800" b="1" dirty="0" smtClean="0">
                <a:solidFill>
                  <a:srgbClr val="0033CC"/>
                </a:solidFill>
              </a:rPr>
              <a:t>дипломат</a:t>
            </a:r>
            <a:endParaRPr lang="ru-RU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36496" cy="28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96952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«Государственные люди»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11559" y="3429000"/>
            <a:ext cx="792088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Князь </a:t>
            </a:r>
            <a:r>
              <a:rPr lang="ru-RU" sz="1800" b="1" dirty="0">
                <a:solidFill>
                  <a:srgbClr val="0033CC"/>
                </a:solidFill>
              </a:rPr>
              <a:t>Григорий Александрович Потёмкин, дипломат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Виктор Павлович Кочубей, дипломат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Александр </a:t>
            </a:r>
            <a:r>
              <a:rPr lang="en-US" sz="1800" b="1" dirty="0">
                <a:solidFill>
                  <a:srgbClr val="0033CC"/>
                </a:solidFill>
              </a:rPr>
              <a:t>I, </a:t>
            </a:r>
            <a:r>
              <a:rPr lang="ru-RU" sz="1800" b="1" dirty="0">
                <a:solidFill>
                  <a:srgbClr val="0033CC"/>
                </a:solidFill>
              </a:rPr>
              <a:t>российский император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Михаил Михайлович Сперанский, государственный деятель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Михаил Семёнович Воронцов,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Император Николай </a:t>
            </a:r>
            <a:r>
              <a:rPr lang="en-US" sz="1800" b="1" dirty="0">
                <a:solidFill>
                  <a:srgbClr val="0033CC"/>
                </a:solidFill>
              </a:rPr>
              <a:t>I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188913"/>
            <a:ext cx="56165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2.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О КУЛЬТУРНО-ИСТОРИЧЕСКОМ НАСЛЕДИИ РОССИИ</a:t>
            </a:r>
            <a:endParaRPr lang="en-US" altLang="ru-RU" sz="36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24944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«Полководцы и герои»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0" y="3356992"/>
            <a:ext cx="8784977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Святослав Игоревич, великий князь Киевский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Мстислав Удалой, князь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Торопецкий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Новгородский и Галицкий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Даниил Галицкий, князь Галицкий и Волынский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Довмонт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великий князь Литовский, князь Псковский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Невский, князь Новгородский, великий князь Владимирский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Тверской, князь Тверской, великий князь Владимирский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Донской, великий князь Владимирский и Московский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Кейстут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князь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Трокский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Жемайтский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Даниил Дмитриевич Холмский, московский воевода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Иванович Воротынский,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полководец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28"/>
            <a:ext cx="9144000" cy="27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4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24944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«Полководцы и герои»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0" y="3356992"/>
            <a:ext cx="8784977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Даниил Васильевич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Щеня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воевода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Марфа Посадница, жена новгородского посадника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Борецкого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Ермак Тимофеевич, казачий атаман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Скопин-Шуйский, князь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Дмитрий Михайлович Пожарский, предводитель народного ополчения в 1612 году</a:t>
            </a:r>
          </a:p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Козьма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Минин, организатор народного ополчения в 1612 году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Авраамий Палицын, келарь Троице-Сергиевой лавры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Гетман Богдан Хмельницкий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Сусанин, народный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28"/>
            <a:ext cx="9144000" cy="27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0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24944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«Полководцы и герои»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0" y="3356992"/>
            <a:ext cx="8784977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 Петрович Шереметев, дипломат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Михаил Михайлович Голицын,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Пётр Семёнович Салтыков,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Бурхард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Кристоф Миних,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Алексей Григорьевич Орлов-Чесменский, генерал-аншеф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Пётр Александрович Румянцев-Задунайский, 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 Александр Васильевич Суворов, генералиссимус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Михаил Богданович Барклай-де-Толли, генерал-фельдмаршал, военный министр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Илларионович Кутузов,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генерал-фельдмаршал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28"/>
            <a:ext cx="9144000" cy="27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5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2924944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«Полководцы и герои»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0" y="3356992"/>
            <a:ext cx="8784977" cy="26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Николаевич Сенявин, адмирал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Матвей Иванович Платов, войсковой атаман, генерал от кавалерии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Пётр Иванович Багратион, генерал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Иванович Дибич-Забалканский,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Фёдорович Паскевич, генерал-фельдмаршал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Петрович Лазарев, адмирал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Алексеевич Корнилов, вице-адмирал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Степанович Нахимов, адмирал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28"/>
            <a:ext cx="9144000" cy="27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717032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«Деятели культуры»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95635" y="4077072"/>
            <a:ext cx="6552730" cy="26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Михаил Васильевич Ломоносов, учёный, поэт, художник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Денис Иванович Фонвизин, писатель, драматург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Александр Филиппович </a:t>
            </a:r>
            <a:r>
              <a:rPr lang="ru-RU" sz="1800" b="1" dirty="0" err="1">
                <a:solidFill>
                  <a:srgbClr val="0033CC"/>
                </a:solidFill>
              </a:rPr>
              <a:t>Кокоринов</a:t>
            </a:r>
            <a:r>
              <a:rPr lang="ru-RU" sz="1800" b="1" dirty="0">
                <a:solidFill>
                  <a:srgbClr val="0033CC"/>
                </a:solidFill>
              </a:rPr>
              <a:t>, архитектор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Гавриил Романович Державин, поэт, государственный деятель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Фёдор Григорьевич Волков, актёр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Николай Михайлович Карамзин, историк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Иван Андреевич Крылов, баснописец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Василий Андреевич Жуковский, поэт, </a:t>
            </a:r>
            <a:r>
              <a:rPr lang="ru-RU" sz="1800" b="1" dirty="0" smtClean="0">
                <a:solidFill>
                  <a:srgbClr val="0033CC"/>
                </a:solidFill>
              </a:rPr>
              <a:t>переводчик</a:t>
            </a:r>
            <a:endParaRPr lang="ru-RU" sz="1800" b="1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6633"/>
            <a:ext cx="8424936" cy="359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4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0" y="3717032"/>
            <a:ext cx="86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группа «Деятели культуры»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95635" y="4077072"/>
            <a:ext cx="6552730" cy="26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Николай </a:t>
            </a:r>
            <a:r>
              <a:rPr lang="ru-RU" sz="1800" b="1" dirty="0">
                <a:solidFill>
                  <a:srgbClr val="0033CC"/>
                </a:solidFill>
              </a:rPr>
              <a:t>Иванович </a:t>
            </a:r>
            <a:r>
              <a:rPr lang="ru-RU" sz="1800" b="1" dirty="0" err="1">
                <a:solidFill>
                  <a:srgbClr val="0033CC"/>
                </a:solidFill>
              </a:rPr>
              <a:t>Гнедич</a:t>
            </a:r>
            <a:r>
              <a:rPr lang="ru-RU" sz="1800" b="1" dirty="0">
                <a:solidFill>
                  <a:srgbClr val="0033CC"/>
                </a:solidFill>
              </a:rPr>
              <a:t>, поэт, переводчик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Александр Сергеевич Грибоедов, писатель, дипломат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Михаил Юрьевич Лермонтов, поэт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Александр Сергеевич Пушкин, поэт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Николай Васильевич Гоголь, писатель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Михаил Иванович Глинка, композитор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Карл Павлович Брюллов, художник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</a:rPr>
              <a:t>Дмитрий Степанович </a:t>
            </a:r>
            <a:r>
              <a:rPr lang="ru-RU" sz="1800" b="1" dirty="0" err="1">
                <a:solidFill>
                  <a:srgbClr val="0033CC"/>
                </a:solidFill>
              </a:rPr>
              <a:t>Бортнянский</a:t>
            </a:r>
            <a:r>
              <a:rPr lang="ru-RU" sz="1800" b="1" dirty="0">
                <a:solidFill>
                  <a:srgbClr val="0033CC"/>
                </a:solidFill>
              </a:rPr>
              <a:t>, композитор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6633"/>
            <a:ext cx="8424936" cy="359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3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1518" y="1266082"/>
            <a:ext cx="5832650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чувства дивно близки нам,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обретает сердце пищу: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родному пепелищу,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отеческим гробам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них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основано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воле Бога Самого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Самостоянье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человека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Залог величия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Животворящая святыня!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 была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 без них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мертва;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наш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тесный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 —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пустыня,</a:t>
            </a:r>
            <a:b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Душа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алтарь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Божества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buNone/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1830 г.</a:t>
            </a:r>
            <a:endParaRPr lang="ru-RU" alt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2624" r="3129" b="3082"/>
          <a:stretch/>
        </p:blipFill>
        <p:spPr bwMode="auto">
          <a:xfrm>
            <a:off x="5364088" y="297574"/>
            <a:ext cx="3456384" cy="464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0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76672"/>
            <a:ext cx="9036496" cy="536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3752" y="5949280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Панихида. Картина В. В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Верещагина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1877–1879 гг.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1" y="908720"/>
            <a:ext cx="5222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«Человеческая культура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обладает памятью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это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преимуществу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человечества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память человечества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же введенная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современность».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910735"/>
            <a:ext cx="8572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Лихачев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добром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прекрасном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22" y="481145"/>
            <a:ext cx="3119226" cy="529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1" y="332656"/>
            <a:ext cx="522235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совести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нравственности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накопленной»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 поэзии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эстетического понимания культурных ценностей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Хранить память, беречь память— это наш нравственный долг перед самими собой и перед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потомками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богатство».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910735"/>
            <a:ext cx="83186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Лихачев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 родная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8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22" y="481145"/>
            <a:ext cx="3119226" cy="529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ublish\2012 альбом год российской истории\illustr\01_1150_years\0_70934_86279b16_XL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 bwMode="auto">
          <a:xfrm>
            <a:off x="251520" y="116632"/>
            <a:ext cx="8640960" cy="630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 России». Новгород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1" y="908720"/>
            <a:ext cx="52223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«Культура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объединяет все стороны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человеческой личности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культурным в одной области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оставаться невежественным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другой. Уважение к разным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сторонам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вот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черта истинно культурного человека».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910735"/>
            <a:ext cx="8572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Лихачев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«Искусство памяти 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искусства»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22" y="481145"/>
            <a:ext cx="3119226" cy="529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7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2624" r="3129" b="3082"/>
          <a:stretch/>
        </p:blipFill>
        <p:spPr bwMode="auto">
          <a:xfrm>
            <a:off x="323528" y="191285"/>
            <a:ext cx="2232248" cy="299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Publish\2012 альбом год российской истории\illustr\01_1150_years\_vid-s-vostoka-s-vetvya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50" y="-1"/>
            <a:ext cx="51325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9512" y="3249323"/>
            <a:ext cx="5832650" cy="35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Онегин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едет, он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увидит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Святую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Русь: ее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поля,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грады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моря…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равнины полудикой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видит Новгород Великий.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Смирились площади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средь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Мятежный колокол утих…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вкруг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поникнувших церквей</a:t>
            </a:r>
            <a:b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Кипит народ минувших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дней…</a:t>
            </a:r>
            <a:endParaRPr lang="ru-RU" altLang="ru-RU" sz="24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57843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Храм-памятник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Преподобного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Сергия Радонежского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Куликовом поле. 1913–1919 гг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Архитектор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В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Щусев</a:t>
            </a:r>
            <a:endParaRPr lang="ru-RU" alt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6097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9503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памятника Тысячелетию России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1862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П.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Виллевальде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Новгородский художественный музей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8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Publish\2012 альбом год российской истории\illustr\01_1150_years\1325224343_nowgor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7380"/>
            <a:ext cx="896358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Открытка. Конец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533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Фотография из фронтовой газеты. 1944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 descr="D:\Publish\2012 альбом год российской истории\illustr\01_1150_years\01-memorial-19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2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533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Рисунок.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Кукрыниксы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D:\Publish\2012 альбом год российской истории\illustr\01_1150_years\01_kukrynik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7" y="0"/>
            <a:ext cx="729780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5400"/>
            <a:ext cx="8367713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44416" cy="504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528" y="5373216"/>
            <a:ext cx="3744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Крест, ангел и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символическая фигура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Руси-России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Верхний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ярус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Памятника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7"/>
            <a:ext cx="3785184" cy="50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08408" y="5373216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Рюрик.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Фигура 2-го яруса памятника 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России»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998</Words>
  <Application>Microsoft Office PowerPoint</Application>
  <PresentationFormat>Экран (4:3)</PresentationFormat>
  <Paragraphs>152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62</cp:revision>
  <dcterms:created xsi:type="dcterms:W3CDTF">2015-08-04T12:08:47Z</dcterms:created>
  <dcterms:modified xsi:type="dcterms:W3CDTF">2018-05-08T13:25:18Z</dcterms:modified>
</cp:coreProperties>
</file>